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9" r:id="rId3"/>
    <p:sldId id="260" r:id="rId4"/>
    <p:sldId id="261" r:id="rId5"/>
    <p:sldId id="290" r:id="rId6"/>
    <p:sldId id="291" r:id="rId7"/>
    <p:sldId id="293" r:id="rId8"/>
    <p:sldId id="292" r:id="rId9"/>
    <p:sldId id="295" r:id="rId10"/>
    <p:sldId id="296" r:id="rId11"/>
    <p:sldId id="297" r:id="rId12"/>
    <p:sldId id="298" r:id="rId13"/>
    <p:sldId id="302" r:id="rId14"/>
    <p:sldId id="294" r:id="rId15"/>
    <p:sldId id="303" r:id="rId16"/>
    <p:sldId id="304" r:id="rId17"/>
    <p:sldId id="285" r:id="rId18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E61"/>
    <a:srgbClr val="60808F"/>
    <a:srgbClr val="B7B715"/>
    <a:srgbClr val="323556"/>
    <a:srgbClr val="E74027"/>
    <a:srgbClr val="454697"/>
    <a:srgbClr val="649660"/>
    <a:srgbClr val="0B8032"/>
    <a:srgbClr val="19A538"/>
    <a:srgbClr val="C814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799" autoAdjust="0"/>
  </p:normalViewPr>
  <p:slideViewPr>
    <p:cSldViewPr snapToGrid="0">
      <p:cViewPr>
        <p:scale>
          <a:sx n="80" d="100"/>
          <a:sy n="80" d="100"/>
        </p:scale>
        <p:origin x="-1411" y="-37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31C8C1-E7B4-45C7-961D-2C1FC2352A19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de-AT"/>
        </a:p>
      </dgm:t>
    </dgm:pt>
    <dgm:pt modelId="{62A98890-94A3-4107-9A59-6FC52B57A228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300"/>
            </a:spcAft>
          </a:pPr>
          <a:r>
            <a:rPr lang="it-IT" altLang="de-DE" sz="2600" b="1" dirty="0" smtClean="0">
              <a:latin typeface="Cambria" pitchFamily="18" charset="0"/>
            </a:rPr>
            <a:t>WP3 - </a:t>
          </a:r>
          <a:r>
            <a:rPr lang="hr-HR" altLang="de-DE" sz="2600" b="1" dirty="0" smtClean="0">
              <a:latin typeface="Cambria" pitchFamily="18" charset="0"/>
            </a:rPr>
            <a:t>Analysis of renewable energ</a:t>
          </a:r>
          <a:r>
            <a:rPr lang="de-AT" altLang="de-DE" sz="2600" b="1" dirty="0" smtClean="0">
              <a:latin typeface="Cambria" pitchFamily="18" charset="0"/>
            </a:rPr>
            <a:t>y </a:t>
          </a:r>
          <a:r>
            <a:rPr lang="hr-HR" altLang="de-DE" sz="2600" b="1" dirty="0" smtClean="0">
              <a:latin typeface="Cambria" pitchFamily="18" charset="0"/>
            </a:rPr>
            <a:t>potential of functional areas</a:t>
          </a:r>
          <a:endParaRPr lang="de-AT" sz="2600" dirty="0"/>
        </a:p>
      </dgm:t>
    </dgm:pt>
    <dgm:pt modelId="{F5936DC2-F199-410E-93F1-D95D452C1C0E}" type="parTrans" cxnId="{7C0DFFD9-604D-4243-9562-5C34748D45DD}">
      <dgm:prSet/>
      <dgm:spPr/>
      <dgm:t>
        <a:bodyPr/>
        <a:lstStyle/>
        <a:p>
          <a:endParaRPr lang="de-AT"/>
        </a:p>
      </dgm:t>
    </dgm:pt>
    <dgm:pt modelId="{D811D69C-CC1D-4950-89DD-96FB576B34DC}" type="sibTrans" cxnId="{7C0DFFD9-604D-4243-9562-5C34748D45DD}">
      <dgm:prSet/>
      <dgm:spPr/>
      <dgm:t>
        <a:bodyPr/>
        <a:lstStyle/>
        <a:p>
          <a:endParaRPr lang="de-AT"/>
        </a:p>
      </dgm:t>
    </dgm:pt>
    <dgm:pt modelId="{3B8AF394-9276-4BD7-886D-058780B22984}">
      <dgm:prSet/>
      <dgm:spPr/>
      <dgm:t>
        <a:bodyPr/>
        <a:lstStyle/>
        <a:p>
          <a:pPr rtl="0"/>
          <a:endParaRPr lang="de-AT" dirty="0"/>
        </a:p>
      </dgm:t>
    </dgm:pt>
    <dgm:pt modelId="{F405450B-F7D5-4327-A660-3388758E963E}" type="parTrans" cxnId="{5BFB1D7F-8558-427B-A412-4826B26188FD}">
      <dgm:prSet/>
      <dgm:spPr/>
      <dgm:t>
        <a:bodyPr/>
        <a:lstStyle/>
        <a:p>
          <a:endParaRPr lang="de-AT"/>
        </a:p>
      </dgm:t>
    </dgm:pt>
    <dgm:pt modelId="{D9F7B8BB-A138-407F-9951-963961E289C2}" type="sibTrans" cxnId="{5BFB1D7F-8558-427B-A412-4826B26188FD}">
      <dgm:prSet/>
      <dgm:spPr/>
      <dgm:t>
        <a:bodyPr/>
        <a:lstStyle/>
        <a:p>
          <a:endParaRPr lang="de-AT"/>
        </a:p>
      </dgm:t>
    </dgm:pt>
    <dgm:pt modelId="{3076C31F-E1D9-42E2-A803-1759BB0B1877}">
      <dgm:prSet custT="1"/>
      <dgm:spPr/>
      <dgm:t>
        <a:bodyPr/>
        <a:lstStyle/>
        <a:p>
          <a:pPr algn="l" rtl="0">
            <a:spcAft>
              <a:spcPts val="0"/>
            </a:spcAft>
          </a:pPr>
          <a:r>
            <a:rPr lang="en-GB" altLang="de-DE" sz="1800" b="1" dirty="0" smtClean="0">
              <a:solidFill>
                <a:schemeClr val="tx1"/>
              </a:solidFill>
              <a:latin typeface="Cambria" pitchFamily="18" charset="0"/>
            </a:rPr>
            <a:t>act. 3.1 –</a:t>
          </a:r>
          <a:r>
            <a:rPr lang="en-US" sz="1800" b="1" dirty="0" smtClean="0">
              <a:solidFill>
                <a:schemeClr val="tx1"/>
              </a:solidFill>
            </a:rPr>
            <a:t> </a:t>
          </a:r>
          <a:r>
            <a:rPr lang="en-US" sz="1800" b="0" dirty="0" smtClean="0">
              <a:solidFill>
                <a:srgbClr val="161645"/>
              </a:solidFill>
              <a:latin typeface="Cambria" pitchFamily="18" charset="0"/>
            </a:rPr>
            <a:t>creation of a </a:t>
          </a:r>
          <a:r>
            <a:rPr lang="en-GB" altLang="de-DE" sz="1800" b="0" dirty="0" smtClean="0">
              <a:solidFill>
                <a:srgbClr val="161645"/>
              </a:solidFill>
              <a:latin typeface="Cambria" pitchFamily="18" charset="0"/>
            </a:rPr>
            <a:t>framework </a:t>
          </a:r>
          <a:r>
            <a:rPr lang="en-GB" altLang="de-DE" sz="1800" dirty="0" smtClean="0">
              <a:solidFill>
                <a:srgbClr val="161645"/>
              </a:solidFill>
              <a:latin typeface="Cambria" pitchFamily="18" charset="0"/>
            </a:rPr>
            <a:t>for a transnational approach towards local development through RES </a:t>
          </a:r>
          <a:endParaRPr lang="de-AT" sz="1800" dirty="0"/>
        </a:p>
      </dgm:t>
    </dgm:pt>
    <dgm:pt modelId="{B7B382EE-840E-4600-B9ED-342D2166EE18}" type="parTrans" cxnId="{FCF603AD-2D85-4593-9837-FCA3E0DDF89E}">
      <dgm:prSet/>
      <dgm:spPr/>
      <dgm:t>
        <a:bodyPr/>
        <a:lstStyle/>
        <a:p>
          <a:endParaRPr lang="de-AT"/>
        </a:p>
      </dgm:t>
    </dgm:pt>
    <dgm:pt modelId="{C6EA01BB-72E3-4A81-B7DE-671ED392E776}" type="sibTrans" cxnId="{FCF603AD-2D85-4593-9837-FCA3E0DDF89E}">
      <dgm:prSet/>
      <dgm:spPr/>
      <dgm:t>
        <a:bodyPr/>
        <a:lstStyle/>
        <a:p>
          <a:endParaRPr lang="de-AT"/>
        </a:p>
      </dgm:t>
    </dgm:pt>
    <dgm:pt modelId="{7837B703-BD5C-49D7-AB94-807E60F620E4}">
      <dgm:prSet custT="1"/>
      <dgm:spPr/>
      <dgm:t>
        <a:bodyPr/>
        <a:lstStyle/>
        <a:p>
          <a:pPr algn="l" rtl="0"/>
          <a:r>
            <a:rPr lang="en-US" sz="1800" b="1" dirty="0" smtClean="0"/>
            <a:t>act. 3.2</a:t>
          </a:r>
          <a:r>
            <a:rPr lang="en-US" sz="1800" dirty="0" smtClean="0"/>
            <a:t> </a:t>
          </a:r>
          <a:r>
            <a:rPr lang="en-US" sz="1800" b="1" dirty="0" smtClean="0"/>
            <a:t>-</a:t>
          </a:r>
          <a:r>
            <a:rPr lang="en-US" sz="1800" dirty="0" smtClean="0"/>
            <a:t> </a:t>
          </a:r>
          <a:r>
            <a:rPr lang="en-GB" altLang="de-DE" sz="1800" dirty="0" smtClean="0">
              <a:solidFill>
                <a:srgbClr val="161645"/>
              </a:solidFill>
              <a:latin typeface="Cambria" pitchFamily="18" charset="0"/>
            </a:rPr>
            <a:t>Mapping renewable energy potentials &amp; local multi-level resources</a:t>
          </a:r>
          <a:endParaRPr lang="de-AT" sz="1800" dirty="0"/>
        </a:p>
      </dgm:t>
    </dgm:pt>
    <dgm:pt modelId="{0F398538-7348-411E-BC36-40E6CBA23292}" type="parTrans" cxnId="{3087379B-C2FD-45B0-A484-B3FC425482E9}">
      <dgm:prSet/>
      <dgm:spPr/>
      <dgm:t>
        <a:bodyPr/>
        <a:lstStyle/>
        <a:p>
          <a:endParaRPr lang="de-AT"/>
        </a:p>
      </dgm:t>
    </dgm:pt>
    <dgm:pt modelId="{AC555731-D83B-4D9D-B056-24CA626D4BC2}" type="sibTrans" cxnId="{3087379B-C2FD-45B0-A484-B3FC425482E9}">
      <dgm:prSet/>
      <dgm:spPr/>
      <dgm:t>
        <a:bodyPr/>
        <a:lstStyle/>
        <a:p>
          <a:endParaRPr lang="de-AT"/>
        </a:p>
      </dgm:t>
    </dgm:pt>
    <dgm:pt modelId="{4A92C197-D6F2-4ECA-A162-4D7A351990CF}">
      <dgm:prSet custT="1"/>
      <dgm:spPr/>
      <dgm:t>
        <a:bodyPr/>
        <a:lstStyle/>
        <a:p>
          <a:pPr algn="l" rtl="0"/>
          <a:r>
            <a:rPr lang="en-US" sz="1800" b="1" dirty="0" smtClean="0"/>
            <a:t>act. 3.3 - </a:t>
          </a:r>
          <a:r>
            <a:rPr lang="en-GB" altLang="de-DE" sz="1800" dirty="0" smtClean="0">
              <a:solidFill>
                <a:srgbClr val="161645"/>
              </a:solidFill>
              <a:latin typeface="Cambria" pitchFamily="18" charset="0"/>
            </a:rPr>
            <a:t>Elaboration of a decision support system to assess sustainable local development through RES</a:t>
          </a:r>
          <a:endParaRPr lang="de-AT" sz="1800" dirty="0"/>
        </a:p>
      </dgm:t>
    </dgm:pt>
    <dgm:pt modelId="{DAA548A9-83D1-4B60-81D6-D60A5810E834}" type="parTrans" cxnId="{DD2F5E9D-6865-4834-8EC3-19EBCDD59BDF}">
      <dgm:prSet/>
      <dgm:spPr/>
      <dgm:t>
        <a:bodyPr/>
        <a:lstStyle/>
        <a:p>
          <a:endParaRPr lang="de-AT"/>
        </a:p>
      </dgm:t>
    </dgm:pt>
    <dgm:pt modelId="{FB7B80F1-2308-4619-9C66-75717E861827}" type="sibTrans" cxnId="{DD2F5E9D-6865-4834-8EC3-19EBCDD59BDF}">
      <dgm:prSet/>
      <dgm:spPr/>
      <dgm:t>
        <a:bodyPr/>
        <a:lstStyle/>
        <a:p>
          <a:endParaRPr lang="de-AT"/>
        </a:p>
      </dgm:t>
    </dgm:pt>
    <dgm:pt modelId="{B2907E24-1713-4BA7-A45D-9847FFAD5284}" type="pres">
      <dgm:prSet presAssocID="{4E31C8C1-E7B4-45C7-961D-2C1FC2352A1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e-AT"/>
        </a:p>
      </dgm:t>
    </dgm:pt>
    <dgm:pt modelId="{506B37D6-8EE4-4D7E-AC19-92D187608CEA}" type="pres">
      <dgm:prSet presAssocID="{62A98890-94A3-4107-9A59-6FC52B57A228}" presName="thickLine" presStyleLbl="alignNode1" presStyleIdx="0" presStyleCnt="2"/>
      <dgm:spPr/>
    </dgm:pt>
    <dgm:pt modelId="{D0DDD2AF-E3DD-440B-B420-91AE45F3D9DD}" type="pres">
      <dgm:prSet presAssocID="{62A98890-94A3-4107-9A59-6FC52B57A228}" presName="horz1" presStyleCnt="0"/>
      <dgm:spPr/>
    </dgm:pt>
    <dgm:pt modelId="{CD2E9FA4-137D-4A3A-BE64-AE29DBE40C4D}" type="pres">
      <dgm:prSet presAssocID="{62A98890-94A3-4107-9A59-6FC52B57A228}" presName="tx1" presStyleLbl="revTx" presStyleIdx="0" presStyleCnt="5" custScaleX="500000" custScaleY="31744" custLinFactNeighborX="-2936"/>
      <dgm:spPr/>
      <dgm:t>
        <a:bodyPr/>
        <a:lstStyle/>
        <a:p>
          <a:endParaRPr lang="de-AT"/>
        </a:p>
      </dgm:t>
    </dgm:pt>
    <dgm:pt modelId="{0CE0CE94-7FF7-4A77-B8EA-8021FE0FD85C}" type="pres">
      <dgm:prSet presAssocID="{62A98890-94A3-4107-9A59-6FC52B57A228}" presName="vert1" presStyleCnt="0"/>
      <dgm:spPr/>
    </dgm:pt>
    <dgm:pt modelId="{5FDB4704-8BAA-4901-A14A-D412794903ED}" type="pres">
      <dgm:prSet presAssocID="{3B8AF394-9276-4BD7-886D-058780B22984}" presName="thickLine" presStyleLbl="alignNode1" presStyleIdx="1" presStyleCnt="2"/>
      <dgm:spPr/>
    </dgm:pt>
    <dgm:pt modelId="{37A78521-3553-45B5-9397-A5E570EAC6A3}" type="pres">
      <dgm:prSet presAssocID="{3B8AF394-9276-4BD7-886D-058780B22984}" presName="horz1" presStyleCnt="0"/>
      <dgm:spPr/>
    </dgm:pt>
    <dgm:pt modelId="{8B605ED7-C808-48F5-A35B-0717356A5164}" type="pres">
      <dgm:prSet presAssocID="{3B8AF394-9276-4BD7-886D-058780B22984}" presName="tx1" presStyleLbl="revTx" presStyleIdx="1" presStyleCnt="5"/>
      <dgm:spPr/>
      <dgm:t>
        <a:bodyPr/>
        <a:lstStyle/>
        <a:p>
          <a:endParaRPr lang="de-AT"/>
        </a:p>
      </dgm:t>
    </dgm:pt>
    <dgm:pt modelId="{7160C436-D557-4E4F-872D-B0FECAFFBCEC}" type="pres">
      <dgm:prSet presAssocID="{3B8AF394-9276-4BD7-886D-058780B22984}" presName="vert1" presStyleCnt="0"/>
      <dgm:spPr/>
    </dgm:pt>
    <dgm:pt modelId="{680DC292-7D6C-49D1-A233-1C3DED59454D}" type="pres">
      <dgm:prSet presAssocID="{3076C31F-E1D9-42E2-A803-1759BB0B1877}" presName="vertSpace2a" presStyleCnt="0"/>
      <dgm:spPr/>
    </dgm:pt>
    <dgm:pt modelId="{CD1F6785-37FD-43F9-8A87-BCDBC054A461}" type="pres">
      <dgm:prSet presAssocID="{3076C31F-E1D9-42E2-A803-1759BB0B1877}" presName="horz2" presStyleCnt="0"/>
      <dgm:spPr/>
    </dgm:pt>
    <dgm:pt modelId="{7970238E-B5BA-494B-89C0-5840BAC64CB4}" type="pres">
      <dgm:prSet presAssocID="{3076C31F-E1D9-42E2-A803-1759BB0B1877}" presName="horzSpace2" presStyleCnt="0"/>
      <dgm:spPr/>
    </dgm:pt>
    <dgm:pt modelId="{1A1AFFA9-93E4-4BFC-818B-E7858F7DBBE2}" type="pres">
      <dgm:prSet presAssocID="{3076C31F-E1D9-42E2-A803-1759BB0B1877}" presName="tx2" presStyleLbl="revTx" presStyleIdx="2" presStyleCnt="5" custScaleX="118115" custScaleY="46184" custLinFactNeighborX="10209"/>
      <dgm:spPr/>
      <dgm:t>
        <a:bodyPr/>
        <a:lstStyle/>
        <a:p>
          <a:endParaRPr lang="de-AT"/>
        </a:p>
      </dgm:t>
    </dgm:pt>
    <dgm:pt modelId="{105E38FC-63D9-46AD-89CE-ECC7D79444B3}" type="pres">
      <dgm:prSet presAssocID="{3076C31F-E1D9-42E2-A803-1759BB0B1877}" presName="vert2" presStyleCnt="0"/>
      <dgm:spPr/>
    </dgm:pt>
    <dgm:pt modelId="{3FA0F39C-4511-4D01-BB88-4A8127163974}" type="pres">
      <dgm:prSet presAssocID="{3076C31F-E1D9-42E2-A803-1759BB0B1877}" presName="thinLine2b" presStyleLbl="callout" presStyleIdx="0" presStyleCnt="3"/>
      <dgm:spPr/>
    </dgm:pt>
    <dgm:pt modelId="{FAD2AD7C-EE3A-4661-8C1E-5E76B4776D97}" type="pres">
      <dgm:prSet presAssocID="{3076C31F-E1D9-42E2-A803-1759BB0B1877}" presName="vertSpace2b" presStyleCnt="0"/>
      <dgm:spPr/>
    </dgm:pt>
    <dgm:pt modelId="{F7450140-603B-4567-96F6-6DA0C5367305}" type="pres">
      <dgm:prSet presAssocID="{7837B703-BD5C-49D7-AB94-807E60F620E4}" presName="horz2" presStyleCnt="0"/>
      <dgm:spPr/>
    </dgm:pt>
    <dgm:pt modelId="{8B9E8D1C-424E-480D-B920-0BF1E487F246}" type="pres">
      <dgm:prSet presAssocID="{7837B703-BD5C-49D7-AB94-807E60F620E4}" presName="horzSpace2" presStyleCnt="0"/>
      <dgm:spPr/>
    </dgm:pt>
    <dgm:pt modelId="{EC80A293-B719-4C1C-857B-1550C385F3C0}" type="pres">
      <dgm:prSet presAssocID="{7837B703-BD5C-49D7-AB94-807E60F620E4}" presName="tx2" presStyleLbl="revTx" presStyleIdx="3" presStyleCnt="5" custScaleX="118905" custScaleY="36019" custLinFactNeighborX="11215"/>
      <dgm:spPr/>
      <dgm:t>
        <a:bodyPr/>
        <a:lstStyle/>
        <a:p>
          <a:endParaRPr lang="de-AT"/>
        </a:p>
      </dgm:t>
    </dgm:pt>
    <dgm:pt modelId="{89337804-7572-4502-AD4D-7999AA4AF598}" type="pres">
      <dgm:prSet presAssocID="{7837B703-BD5C-49D7-AB94-807E60F620E4}" presName="vert2" presStyleCnt="0"/>
      <dgm:spPr/>
    </dgm:pt>
    <dgm:pt modelId="{6F2895C6-1549-4786-8E55-B07B36C5F640}" type="pres">
      <dgm:prSet presAssocID="{7837B703-BD5C-49D7-AB94-807E60F620E4}" presName="thinLine2b" presStyleLbl="callout" presStyleIdx="1" presStyleCnt="3"/>
      <dgm:spPr/>
    </dgm:pt>
    <dgm:pt modelId="{107CEBCA-FD8E-42A5-B15F-03F3A43E3469}" type="pres">
      <dgm:prSet presAssocID="{7837B703-BD5C-49D7-AB94-807E60F620E4}" presName="vertSpace2b" presStyleCnt="0"/>
      <dgm:spPr/>
    </dgm:pt>
    <dgm:pt modelId="{E02871DB-A3C4-41C4-A691-3D5BF017148F}" type="pres">
      <dgm:prSet presAssocID="{4A92C197-D6F2-4ECA-A162-4D7A351990CF}" presName="horz2" presStyleCnt="0"/>
      <dgm:spPr/>
    </dgm:pt>
    <dgm:pt modelId="{4393E667-6424-4C4E-893B-747D27E966B6}" type="pres">
      <dgm:prSet presAssocID="{4A92C197-D6F2-4ECA-A162-4D7A351990CF}" presName="horzSpace2" presStyleCnt="0"/>
      <dgm:spPr/>
    </dgm:pt>
    <dgm:pt modelId="{96458C6D-3004-4D93-B4D2-A05F49DE685A}" type="pres">
      <dgm:prSet presAssocID="{4A92C197-D6F2-4ECA-A162-4D7A351990CF}" presName="tx2" presStyleLbl="revTx" presStyleIdx="4" presStyleCnt="5" custScaleX="117893" custScaleY="42919" custLinFactNeighborX="11215" custLinFactNeighborY="1259"/>
      <dgm:spPr/>
      <dgm:t>
        <a:bodyPr/>
        <a:lstStyle/>
        <a:p>
          <a:endParaRPr lang="de-AT"/>
        </a:p>
      </dgm:t>
    </dgm:pt>
    <dgm:pt modelId="{4118DE30-214A-4900-902D-F48491DC7F00}" type="pres">
      <dgm:prSet presAssocID="{4A92C197-D6F2-4ECA-A162-4D7A351990CF}" presName="vert2" presStyleCnt="0"/>
      <dgm:spPr/>
    </dgm:pt>
    <dgm:pt modelId="{308B8415-A4E7-445B-B6A0-6FE38998C7BD}" type="pres">
      <dgm:prSet presAssocID="{4A92C197-D6F2-4ECA-A162-4D7A351990CF}" presName="thinLine2b" presStyleLbl="callout" presStyleIdx="2" presStyleCnt="3"/>
      <dgm:spPr/>
    </dgm:pt>
    <dgm:pt modelId="{A9977BF5-7551-4EFA-8147-5ED040D6E8B8}" type="pres">
      <dgm:prSet presAssocID="{4A92C197-D6F2-4ECA-A162-4D7A351990CF}" presName="vertSpace2b" presStyleCnt="0"/>
      <dgm:spPr/>
    </dgm:pt>
  </dgm:ptLst>
  <dgm:cxnLst>
    <dgm:cxn modelId="{5BFB1D7F-8558-427B-A412-4826B26188FD}" srcId="{4E31C8C1-E7B4-45C7-961D-2C1FC2352A19}" destId="{3B8AF394-9276-4BD7-886D-058780B22984}" srcOrd="1" destOrd="0" parTransId="{F405450B-F7D5-4327-A660-3388758E963E}" sibTransId="{D9F7B8BB-A138-407F-9951-963961E289C2}"/>
    <dgm:cxn modelId="{D09EF721-EB55-4661-B4CD-37E1AB693F87}" type="presOf" srcId="{62A98890-94A3-4107-9A59-6FC52B57A228}" destId="{CD2E9FA4-137D-4A3A-BE64-AE29DBE40C4D}" srcOrd="0" destOrd="0" presId="urn:microsoft.com/office/officeart/2008/layout/LinedList"/>
    <dgm:cxn modelId="{7C0DFFD9-604D-4243-9562-5C34748D45DD}" srcId="{4E31C8C1-E7B4-45C7-961D-2C1FC2352A19}" destId="{62A98890-94A3-4107-9A59-6FC52B57A228}" srcOrd="0" destOrd="0" parTransId="{F5936DC2-F199-410E-93F1-D95D452C1C0E}" sibTransId="{D811D69C-CC1D-4950-89DD-96FB576B34DC}"/>
    <dgm:cxn modelId="{60F974BF-C71C-4384-9467-85AE25CF17DB}" type="presOf" srcId="{4E31C8C1-E7B4-45C7-961D-2C1FC2352A19}" destId="{B2907E24-1713-4BA7-A45D-9847FFAD5284}" srcOrd="0" destOrd="0" presId="urn:microsoft.com/office/officeart/2008/layout/LinedList"/>
    <dgm:cxn modelId="{4DFEE6A4-01D4-4EC2-9167-9EFF63597594}" type="presOf" srcId="{3B8AF394-9276-4BD7-886D-058780B22984}" destId="{8B605ED7-C808-48F5-A35B-0717356A5164}" srcOrd="0" destOrd="0" presId="urn:microsoft.com/office/officeart/2008/layout/LinedList"/>
    <dgm:cxn modelId="{DD2F5E9D-6865-4834-8EC3-19EBCDD59BDF}" srcId="{3B8AF394-9276-4BD7-886D-058780B22984}" destId="{4A92C197-D6F2-4ECA-A162-4D7A351990CF}" srcOrd="2" destOrd="0" parTransId="{DAA548A9-83D1-4B60-81D6-D60A5810E834}" sibTransId="{FB7B80F1-2308-4619-9C66-75717E861827}"/>
    <dgm:cxn modelId="{323ADBA1-D258-4380-B71C-61C4D1CC73C1}" type="presOf" srcId="{7837B703-BD5C-49D7-AB94-807E60F620E4}" destId="{EC80A293-B719-4C1C-857B-1550C385F3C0}" srcOrd="0" destOrd="0" presId="urn:microsoft.com/office/officeart/2008/layout/LinedList"/>
    <dgm:cxn modelId="{AC1C2042-A2D3-4296-BF4F-06BBD498BADF}" type="presOf" srcId="{4A92C197-D6F2-4ECA-A162-4D7A351990CF}" destId="{96458C6D-3004-4D93-B4D2-A05F49DE685A}" srcOrd="0" destOrd="0" presId="urn:microsoft.com/office/officeart/2008/layout/LinedList"/>
    <dgm:cxn modelId="{3087379B-C2FD-45B0-A484-B3FC425482E9}" srcId="{3B8AF394-9276-4BD7-886D-058780B22984}" destId="{7837B703-BD5C-49D7-AB94-807E60F620E4}" srcOrd="1" destOrd="0" parTransId="{0F398538-7348-411E-BC36-40E6CBA23292}" sibTransId="{AC555731-D83B-4D9D-B056-24CA626D4BC2}"/>
    <dgm:cxn modelId="{CEA4182C-18C5-47C6-9388-4D68BED24A04}" type="presOf" srcId="{3076C31F-E1D9-42E2-A803-1759BB0B1877}" destId="{1A1AFFA9-93E4-4BFC-818B-E7858F7DBBE2}" srcOrd="0" destOrd="0" presId="urn:microsoft.com/office/officeart/2008/layout/LinedList"/>
    <dgm:cxn modelId="{FCF603AD-2D85-4593-9837-FCA3E0DDF89E}" srcId="{3B8AF394-9276-4BD7-886D-058780B22984}" destId="{3076C31F-E1D9-42E2-A803-1759BB0B1877}" srcOrd="0" destOrd="0" parTransId="{B7B382EE-840E-4600-B9ED-342D2166EE18}" sibTransId="{C6EA01BB-72E3-4A81-B7DE-671ED392E776}"/>
    <dgm:cxn modelId="{84159027-556E-424B-951A-EC4B20F64C7D}" type="presParOf" srcId="{B2907E24-1713-4BA7-A45D-9847FFAD5284}" destId="{506B37D6-8EE4-4D7E-AC19-92D187608CEA}" srcOrd="0" destOrd="0" presId="urn:microsoft.com/office/officeart/2008/layout/LinedList"/>
    <dgm:cxn modelId="{6FA26E80-AD20-434C-A450-00E49D7635D1}" type="presParOf" srcId="{B2907E24-1713-4BA7-A45D-9847FFAD5284}" destId="{D0DDD2AF-E3DD-440B-B420-91AE45F3D9DD}" srcOrd="1" destOrd="0" presId="urn:microsoft.com/office/officeart/2008/layout/LinedList"/>
    <dgm:cxn modelId="{9F927868-07AA-483E-855D-57B659F81DA5}" type="presParOf" srcId="{D0DDD2AF-E3DD-440B-B420-91AE45F3D9DD}" destId="{CD2E9FA4-137D-4A3A-BE64-AE29DBE40C4D}" srcOrd="0" destOrd="0" presId="urn:microsoft.com/office/officeart/2008/layout/LinedList"/>
    <dgm:cxn modelId="{1C88D00D-FC23-41AD-AF82-70909E698BEC}" type="presParOf" srcId="{D0DDD2AF-E3DD-440B-B420-91AE45F3D9DD}" destId="{0CE0CE94-7FF7-4A77-B8EA-8021FE0FD85C}" srcOrd="1" destOrd="0" presId="urn:microsoft.com/office/officeart/2008/layout/LinedList"/>
    <dgm:cxn modelId="{1181B431-E6A3-4C54-8E0D-4B0630EF7FE7}" type="presParOf" srcId="{B2907E24-1713-4BA7-A45D-9847FFAD5284}" destId="{5FDB4704-8BAA-4901-A14A-D412794903ED}" srcOrd="2" destOrd="0" presId="urn:microsoft.com/office/officeart/2008/layout/LinedList"/>
    <dgm:cxn modelId="{F708F3AD-3DAD-45C9-BB06-813849A33EE1}" type="presParOf" srcId="{B2907E24-1713-4BA7-A45D-9847FFAD5284}" destId="{37A78521-3553-45B5-9397-A5E570EAC6A3}" srcOrd="3" destOrd="0" presId="urn:microsoft.com/office/officeart/2008/layout/LinedList"/>
    <dgm:cxn modelId="{114213E6-5837-410A-B234-3C115ECD44C8}" type="presParOf" srcId="{37A78521-3553-45B5-9397-A5E570EAC6A3}" destId="{8B605ED7-C808-48F5-A35B-0717356A5164}" srcOrd="0" destOrd="0" presId="urn:microsoft.com/office/officeart/2008/layout/LinedList"/>
    <dgm:cxn modelId="{4BB2F6B0-31A8-40A8-92B1-12F5C3E4B452}" type="presParOf" srcId="{37A78521-3553-45B5-9397-A5E570EAC6A3}" destId="{7160C436-D557-4E4F-872D-B0FECAFFBCEC}" srcOrd="1" destOrd="0" presId="urn:microsoft.com/office/officeart/2008/layout/LinedList"/>
    <dgm:cxn modelId="{D440FB7A-67C2-452B-9990-3FC4F26F33C1}" type="presParOf" srcId="{7160C436-D557-4E4F-872D-B0FECAFFBCEC}" destId="{680DC292-7D6C-49D1-A233-1C3DED59454D}" srcOrd="0" destOrd="0" presId="urn:microsoft.com/office/officeart/2008/layout/LinedList"/>
    <dgm:cxn modelId="{19A2366B-ECE5-437C-9FC6-BC7E87888872}" type="presParOf" srcId="{7160C436-D557-4E4F-872D-B0FECAFFBCEC}" destId="{CD1F6785-37FD-43F9-8A87-BCDBC054A461}" srcOrd="1" destOrd="0" presId="urn:microsoft.com/office/officeart/2008/layout/LinedList"/>
    <dgm:cxn modelId="{65665BFB-9863-4328-A0B9-EEFBFF10BABC}" type="presParOf" srcId="{CD1F6785-37FD-43F9-8A87-BCDBC054A461}" destId="{7970238E-B5BA-494B-89C0-5840BAC64CB4}" srcOrd="0" destOrd="0" presId="urn:microsoft.com/office/officeart/2008/layout/LinedList"/>
    <dgm:cxn modelId="{60B7B6B3-3C4C-4936-AEAE-FAE56093F63B}" type="presParOf" srcId="{CD1F6785-37FD-43F9-8A87-BCDBC054A461}" destId="{1A1AFFA9-93E4-4BFC-818B-E7858F7DBBE2}" srcOrd="1" destOrd="0" presId="urn:microsoft.com/office/officeart/2008/layout/LinedList"/>
    <dgm:cxn modelId="{7A2F9BB1-5A55-4C6F-B0C3-1A41B2A3EE80}" type="presParOf" srcId="{CD1F6785-37FD-43F9-8A87-BCDBC054A461}" destId="{105E38FC-63D9-46AD-89CE-ECC7D79444B3}" srcOrd="2" destOrd="0" presId="urn:microsoft.com/office/officeart/2008/layout/LinedList"/>
    <dgm:cxn modelId="{0A558E86-9977-46D5-AC72-D1B6C31E73C3}" type="presParOf" srcId="{7160C436-D557-4E4F-872D-B0FECAFFBCEC}" destId="{3FA0F39C-4511-4D01-BB88-4A8127163974}" srcOrd="2" destOrd="0" presId="urn:microsoft.com/office/officeart/2008/layout/LinedList"/>
    <dgm:cxn modelId="{530E6187-A8DE-446C-BF01-75FC0CBA0C04}" type="presParOf" srcId="{7160C436-D557-4E4F-872D-B0FECAFFBCEC}" destId="{FAD2AD7C-EE3A-4661-8C1E-5E76B4776D97}" srcOrd="3" destOrd="0" presId="urn:microsoft.com/office/officeart/2008/layout/LinedList"/>
    <dgm:cxn modelId="{814090C2-5B5A-4EAC-95D1-87B327F396BB}" type="presParOf" srcId="{7160C436-D557-4E4F-872D-B0FECAFFBCEC}" destId="{F7450140-603B-4567-96F6-6DA0C5367305}" srcOrd="4" destOrd="0" presId="urn:microsoft.com/office/officeart/2008/layout/LinedList"/>
    <dgm:cxn modelId="{B0D27E89-E56C-436D-A1F2-15C6A17736F1}" type="presParOf" srcId="{F7450140-603B-4567-96F6-6DA0C5367305}" destId="{8B9E8D1C-424E-480D-B920-0BF1E487F246}" srcOrd="0" destOrd="0" presId="urn:microsoft.com/office/officeart/2008/layout/LinedList"/>
    <dgm:cxn modelId="{91E6D924-4575-482C-A476-D15A56DF981C}" type="presParOf" srcId="{F7450140-603B-4567-96F6-6DA0C5367305}" destId="{EC80A293-B719-4C1C-857B-1550C385F3C0}" srcOrd="1" destOrd="0" presId="urn:microsoft.com/office/officeart/2008/layout/LinedList"/>
    <dgm:cxn modelId="{707FC500-E072-4E6C-84FD-B2E1FAA4E673}" type="presParOf" srcId="{F7450140-603B-4567-96F6-6DA0C5367305}" destId="{89337804-7572-4502-AD4D-7999AA4AF598}" srcOrd="2" destOrd="0" presId="urn:microsoft.com/office/officeart/2008/layout/LinedList"/>
    <dgm:cxn modelId="{87757E4E-E2EB-4ED9-9B92-40B4BD14B600}" type="presParOf" srcId="{7160C436-D557-4E4F-872D-B0FECAFFBCEC}" destId="{6F2895C6-1549-4786-8E55-B07B36C5F640}" srcOrd="5" destOrd="0" presId="urn:microsoft.com/office/officeart/2008/layout/LinedList"/>
    <dgm:cxn modelId="{24DEB97A-2ACA-46A6-9B48-1D073B9C6241}" type="presParOf" srcId="{7160C436-D557-4E4F-872D-B0FECAFFBCEC}" destId="{107CEBCA-FD8E-42A5-B15F-03F3A43E3469}" srcOrd="6" destOrd="0" presId="urn:microsoft.com/office/officeart/2008/layout/LinedList"/>
    <dgm:cxn modelId="{0EE80759-7744-4A69-BEBE-1D658B38270B}" type="presParOf" srcId="{7160C436-D557-4E4F-872D-B0FECAFFBCEC}" destId="{E02871DB-A3C4-41C4-A691-3D5BF017148F}" srcOrd="7" destOrd="0" presId="urn:microsoft.com/office/officeart/2008/layout/LinedList"/>
    <dgm:cxn modelId="{B3C09762-D699-494F-96B9-5843F9D0D898}" type="presParOf" srcId="{E02871DB-A3C4-41C4-A691-3D5BF017148F}" destId="{4393E667-6424-4C4E-893B-747D27E966B6}" srcOrd="0" destOrd="0" presId="urn:microsoft.com/office/officeart/2008/layout/LinedList"/>
    <dgm:cxn modelId="{B0E6B0DD-5D1E-4503-AC4B-CAC084B615B5}" type="presParOf" srcId="{E02871DB-A3C4-41C4-A691-3D5BF017148F}" destId="{96458C6D-3004-4D93-B4D2-A05F49DE685A}" srcOrd="1" destOrd="0" presId="urn:microsoft.com/office/officeart/2008/layout/LinedList"/>
    <dgm:cxn modelId="{22D5EA90-5674-4A0C-A53C-04B3C38508E8}" type="presParOf" srcId="{E02871DB-A3C4-41C4-A691-3D5BF017148F}" destId="{4118DE30-214A-4900-902D-F48491DC7F00}" srcOrd="2" destOrd="0" presId="urn:microsoft.com/office/officeart/2008/layout/LinedList"/>
    <dgm:cxn modelId="{0114E98A-0A11-4455-A1AF-ED3609255FF7}" type="presParOf" srcId="{7160C436-D557-4E4F-872D-B0FECAFFBCEC}" destId="{308B8415-A4E7-445B-B6A0-6FE38998C7BD}" srcOrd="8" destOrd="0" presId="urn:microsoft.com/office/officeart/2008/layout/LinedList"/>
    <dgm:cxn modelId="{3002EAEB-A322-40CC-A73F-9FA5EA3861CF}" type="presParOf" srcId="{7160C436-D557-4E4F-872D-B0FECAFFBCEC}" destId="{A9977BF5-7551-4EFA-8147-5ED040D6E8B8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B652E1-01EC-4079-9D6A-DB7D48635456}" type="doc">
      <dgm:prSet loTypeId="urn:microsoft.com/office/officeart/2008/layout/VerticalAccentLis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de-AT"/>
        </a:p>
      </dgm:t>
    </dgm:pt>
    <dgm:pt modelId="{27159BC8-82F0-4CDD-B879-AE3E1B14A2B1}">
      <dgm:prSet custT="1"/>
      <dgm:spPr/>
      <dgm:t>
        <a:bodyPr/>
        <a:lstStyle/>
        <a:p>
          <a:pPr rtl="0"/>
          <a:r>
            <a:rPr lang="en-US" sz="2000" b="1" dirty="0" smtClean="0"/>
            <a:t>WP3 – Step 4 Transnational Comparison Report</a:t>
          </a:r>
          <a:endParaRPr lang="de-AT" sz="2000" dirty="0"/>
        </a:p>
      </dgm:t>
    </dgm:pt>
    <dgm:pt modelId="{1CFC9950-8DEE-4117-9ECA-E2975AA7D561}" type="parTrans" cxnId="{271617ED-B3CA-4A79-8CA6-A368CC35A29A}">
      <dgm:prSet/>
      <dgm:spPr/>
      <dgm:t>
        <a:bodyPr/>
        <a:lstStyle/>
        <a:p>
          <a:endParaRPr lang="de-AT"/>
        </a:p>
      </dgm:t>
    </dgm:pt>
    <dgm:pt modelId="{25B7AF54-01DF-49E0-BF34-B7DAF108E2B6}" type="sibTrans" cxnId="{271617ED-B3CA-4A79-8CA6-A368CC35A29A}">
      <dgm:prSet/>
      <dgm:spPr/>
      <dgm:t>
        <a:bodyPr/>
        <a:lstStyle/>
        <a:p>
          <a:endParaRPr lang="de-AT"/>
        </a:p>
      </dgm:t>
    </dgm:pt>
    <dgm:pt modelId="{8AB22A83-43EF-4C9E-8B69-2695C10CBD60}">
      <dgm:prSet custT="1"/>
      <dgm:spPr/>
      <dgm:t>
        <a:bodyPr/>
        <a:lstStyle/>
        <a:p>
          <a:pPr rtl="0"/>
          <a:r>
            <a:rPr lang="en-US" sz="1600" dirty="0" smtClean="0"/>
            <a:t>aim was to give an overview about the RES potentials in the SEE area of the involved partner territories</a:t>
          </a:r>
          <a:endParaRPr lang="de-AT" sz="1600" dirty="0"/>
        </a:p>
      </dgm:t>
    </dgm:pt>
    <dgm:pt modelId="{87C3956B-ED07-4602-8DE6-6E4E40145938}" type="parTrans" cxnId="{64DC256F-B4C1-47E9-8A79-EF2CAFF280B1}">
      <dgm:prSet/>
      <dgm:spPr/>
      <dgm:t>
        <a:bodyPr/>
        <a:lstStyle/>
        <a:p>
          <a:endParaRPr lang="de-AT"/>
        </a:p>
      </dgm:t>
    </dgm:pt>
    <dgm:pt modelId="{D077CDA4-19BE-416B-AE20-050FEFD1BBF4}" type="sibTrans" cxnId="{64DC256F-B4C1-47E9-8A79-EF2CAFF280B1}">
      <dgm:prSet/>
      <dgm:spPr/>
      <dgm:t>
        <a:bodyPr/>
        <a:lstStyle/>
        <a:p>
          <a:endParaRPr lang="de-AT"/>
        </a:p>
      </dgm:t>
    </dgm:pt>
    <dgm:pt modelId="{B77C025F-EB20-44D7-B364-67DB276F7C66}">
      <dgm:prSet custT="1"/>
      <dgm:spPr/>
      <dgm:t>
        <a:bodyPr/>
        <a:lstStyle/>
        <a:p>
          <a:pPr rtl="0"/>
          <a:r>
            <a:rPr lang="en-US" sz="1600" dirty="0" smtClean="0"/>
            <a:t>focus lied on the possibilities of regional development by RES implementation &amp; consideration of socio-economic effects </a:t>
          </a:r>
          <a:endParaRPr lang="de-AT" sz="1600" dirty="0"/>
        </a:p>
      </dgm:t>
    </dgm:pt>
    <dgm:pt modelId="{233C143C-EFCA-4E5F-B3AA-6A3B85252E88}" type="parTrans" cxnId="{46C4AF14-0FFE-4BDD-BDBD-DE4873B0E6AD}">
      <dgm:prSet/>
      <dgm:spPr/>
      <dgm:t>
        <a:bodyPr/>
        <a:lstStyle/>
        <a:p>
          <a:endParaRPr lang="de-AT"/>
        </a:p>
      </dgm:t>
    </dgm:pt>
    <dgm:pt modelId="{DA1892B3-5E75-4817-9061-EABDAED0D081}" type="sibTrans" cxnId="{46C4AF14-0FFE-4BDD-BDBD-DE4873B0E6AD}">
      <dgm:prSet/>
      <dgm:spPr/>
      <dgm:t>
        <a:bodyPr/>
        <a:lstStyle/>
        <a:p>
          <a:endParaRPr lang="de-AT"/>
        </a:p>
      </dgm:t>
    </dgm:pt>
    <dgm:pt modelId="{DD92BECF-6ACB-4D98-B8CB-B99062E563C9}">
      <dgm:prSet custT="1"/>
      <dgm:spPr/>
      <dgm:t>
        <a:bodyPr/>
        <a:lstStyle/>
        <a:p>
          <a:pPr rtl="0"/>
          <a:r>
            <a:rPr lang="en-US" sz="1600" dirty="0" smtClean="0"/>
            <a:t>data of all databases and local reports have been combined - strengths and weaknesses of the regions have been faced</a:t>
          </a:r>
          <a:endParaRPr lang="de-AT" sz="1600" dirty="0"/>
        </a:p>
      </dgm:t>
    </dgm:pt>
    <dgm:pt modelId="{10A71984-CF64-4E48-B998-C532F83397AE}" type="parTrans" cxnId="{4ED66120-19A4-4F80-84CC-2EC7292091DA}">
      <dgm:prSet/>
      <dgm:spPr/>
      <dgm:t>
        <a:bodyPr/>
        <a:lstStyle/>
        <a:p>
          <a:endParaRPr lang="de-AT"/>
        </a:p>
      </dgm:t>
    </dgm:pt>
    <dgm:pt modelId="{0BAFFCBB-3A57-4538-B624-AB1BF0EAE3C7}" type="sibTrans" cxnId="{4ED66120-19A4-4F80-84CC-2EC7292091DA}">
      <dgm:prSet/>
      <dgm:spPr/>
      <dgm:t>
        <a:bodyPr/>
        <a:lstStyle/>
        <a:p>
          <a:endParaRPr lang="de-AT"/>
        </a:p>
      </dgm:t>
    </dgm:pt>
    <dgm:pt modelId="{2C54D1E2-897D-4EB9-8ADB-48B567D0CEA1}">
      <dgm:prSet custT="1"/>
      <dgm:spPr/>
      <dgm:t>
        <a:bodyPr/>
        <a:lstStyle/>
        <a:p>
          <a:pPr rtl="0"/>
          <a:r>
            <a:rPr lang="en-US" sz="1600" dirty="0" smtClean="0"/>
            <a:t>scenarios have been evaluated</a:t>
          </a:r>
          <a:endParaRPr lang="de-AT" sz="1600" dirty="0"/>
        </a:p>
      </dgm:t>
    </dgm:pt>
    <dgm:pt modelId="{7F3E9D6C-3FB6-4DA3-ABC5-CFDE33067471}" type="parTrans" cxnId="{2BD57956-3C17-4FC0-9890-9DF0F59CD5CC}">
      <dgm:prSet/>
      <dgm:spPr/>
      <dgm:t>
        <a:bodyPr/>
        <a:lstStyle/>
        <a:p>
          <a:endParaRPr lang="de-AT"/>
        </a:p>
      </dgm:t>
    </dgm:pt>
    <dgm:pt modelId="{DF17AC36-8584-4B93-9026-D7EAEB22BB21}" type="sibTrans" cxnId="{2BD57956-3C17-4FC0-9890-9DF0F59CD5CC}">
      <dgm:prSet/>
      <dgm:spPr/>
      <dgm:t>
        <a:bodyPr/>
        <a:lstStyle/>
        <a:p>
          <a:endParaRPr lang="de-AT"/>
        </a:p>
      </dgm:t>
    </dgm:pt>
    <dgm:pt modelId="{70C56659-3C0D-4A4E-9C3C-83100565EE20}" type="pres">
      <dgm:prSet presAssocID="{3BB652E1-01EC-4079-9D6A-DB7D4863545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de-AT"/>
        </a:p>
      </dgm:t>
    </dgm:pt>
    <dgm:pt modelId="{933A769B-4A59-401C-BE66-CE62FF21C00B}" type="pres">
      <dgm:prSet presAssocID="{27159BC8-82F0-4CDD-B879-AE3E1B14A2B1}" presName="parenttextcomposite" presStyleCnt="0"/>
      <dgm:spPr/>
      <dgm:t>
        <a:bodyPr/>
        <a:lstStyle/>
        <a:p>
          <a:endParaRPr lang="de-AT"/>
        </a:p>
      </dgm:t>
    </dgm:pt>
    <dgm:pt modelId="{A05709BF-8174-41DC-89DD-3C6C1D9FC640}" type="pres">
      <dgm:prSet presAssocID="{27159BC8-82F0-4CDD-B879-AE3E1B14A2B1}" presName="parenttext" presStyleLbl="revTx" presStyleIdx="0" presStyleCnt="5" custScaleX="110359" custLinFactNeighborX="-430" custLinFactNeighborY="-9938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40994EB2-954B-499B-8483-D07903F106C3}" type="pres">
      <dgm:prSet presAssocID="{27159BC8-82F0-4CDD-B879-AE3E1B14A2B1}" presName="parallelogramComposite" presStyleCnt="0"/>
      <dgm:spPr/>
      <dgm:t>
        <a:bodyPr/>
        <a:lstStyle/>
        <a:p>
          <a:endParaRPr lang="de-AT"/>
        </a:p>
      </dgm:t>
    </dgm:pt>
    <dgm:pt modelId="{B6BD3540-D525-424D-B8B0-991B4E4B2C8B}" type="pres">
      <dgm:prSet presAssocID="{27159BC8-82F0-4CDD-B879-AE3E1B14A2B1}" presName="parallelogram1" presStyleLbl="alignNode1" presStyleIdx="0" presStyleCnt="35" custLinFactY="-35520" custLinFactNeighborY="-100000"/>
      <dgm:spPr/>
      <dgm:t>
        <a:bodyPr/>
        <a:lstStyle/>
        <a:p>
          <a:endParaRPr lang="de-AT"/>
        </a:p>
      </dgm:t>
    </dgm:pt>
    <dgm:pt modelId="{2BCE01B7-9C2D-4811-A745-4A21C2A8C5B0}" type="pres">
      <dgm:prSet presAssocID="{27159BC8-82F0-4CDD-B879-AE3E1B14A2B1}" presName="parallelogram2" presStyleLbl="alignNode1" presStyleIdx="1" presStyleCnt="35" custLinFactY="-35520" custLinFactNeighborY="-100000"/>
      <dgm:spPr/>
      <dgm:t>
        <a:bodyPr/>
        <a:lstStyle/>
        <a:p>
          <a:endParaRPr lang="de-AT"/>
        </a:p>
      </dgm:t>
    </dgm:pt>
    <dgm:pt modelId="{4DC0F6C2-9796-4D5D-BF00-3F431D58A922}" type="pres">
      <dgm:prSet presAssocID="{27159BC8-82F0-4CDD-B879-AE3E1B14A2B1}" presName="parallelogram3" presStyleLbl="alignNode1" presStyleIdx="2" presStyleCnt="35" custLinFactY="-35520" custLinFactNeighborY="-100000"/>
      <dgm:spPr/>
      <dgm:t>
        <a:bodyPr/>
        <a:lstStyle/>
        <a:p>
          <a:endParaRPr lang="de-AT"/>
        </a:p>
      </dgm:t>
    </dgm:pt>
    <dgm:pt modelId="{2FC932AC-0A02-414E-9B13-F7BCE69282C0}" type="pres">
      <dgm:prSet presAssocID="{27159BC8-82F0-4CDD-B879-AE3E1B14A2B1}" presName="parallelogram4" presStyleLbl="alignNode1" presStyleIdx="3" presStyleCnt="35" custLinFactY="-35520" custLinFactNeighborY="-100000"/>
      <dgm:spPr/>
      <dgm:t>
        <a:bodyPr/>
        <a:lstStyle/>
        <a:p>
          <a:endParaRPr lang="de-AT"/>
        </a:p>
      </dgm:t>
    </dgm:pt>
    <dgm:pt modelId="{31765DB7-21F4-4AEC-9937-67971EC38B72}" type="pres">
      <dgm:prSet presAssocID="{27159BC8-82F0-4CDD-B879-AE3E1B14A2B1}" presName="parallelogram5" presStyleLbl="alignNode1" presStyleIdx="4" presStyleCnt="35" custLinFactY="-35520" custLinFactNeighborY="-100000"/>
      <dgm:spPr/>
      <dgm:t>
        <a:bodyPr/>
        <a:lstStyle/>
        <a:p>
          <a:endParaRPr lang="de-AT"/>
        </a:p>
      </dgm:t>
    </dgm:pt>
    <dgm:pt modelId="{7904980E-7E7E-4BCE-9FB9-D724234FDFBC}" type="pres">
      <dgm:prSet presAssocID="{27159BC8-82F0-4CDD-B879-AE3E1B14A2B1}" presName="parallelogram6" presStyleLbl="alignNode1" presStyleIdx="5" presStyleCnt="35" custLinFactY="-35520" custLinFactNeighborY="-100000"/>
      <dgm:spPr/>
      <dgm:t>
        <a:bodyPr/>
        <a:lstStyle/>
        <a:p>
          <a:endParaRPr lang="de-AT"/>
        </a:p>
      </dgm:t>
    </dgm:pt>
    <dgm:pt modelId="{C2598204-5EF2-4932-BA37-3807E49E94FF}" type="pres">
      <dgm:prSet presAssocID="{27159BC8-82F0-4CDD-B879-AE3E1B14A2B1}" presName="parallelogram7" presStyleLbl="alignNode1" presStyleIdx="6" presStyleCnt="35" custLinFactY="-35520" custLinFactNeighborY="-100000"/>
      <dgm:spPr/>
      <dgm:t>
        <a:bodyPr/>
        <a:lstStyle/>
        <a:p>
          <a:endParaRPr lang="de-AT"/>
        </a:p>
      </dgm:t>
    </dgm:pt>
    <dgm:pt modelId="{DEE7E972-9329-4CDC-B4D3-4328AD98F08B}" type="pres">
      <dgm:prSet presAssocID="{25B7AF54-01DF-49E0-BF34-B7DAF108E2B6}" presName="sibTrans" presStyleCnt="0"/>
      <dgm:spPr/>
      <dgm:t>
        <a:bodyPr/>
        <a:lstStyle/>
        <a:p>
          <a:endParaRPr lang="de-AT"/>
        </a:p>
      </dgm:t>
    </dgm:pt>
    <dgm:pt modelId="{FDDD74B7-7D01-474F-9386-89463B7EC651}" type="pres">
      <dgm:prSet presAssocID="{8AB22A83-43EF-4C9E-8B69-2695C10CBD60}" presName="parenttextcomposite" presStyleCnt="0"/>
      <dgm:spPr/>
      <dgm:t>
        <a:bodyPr/>
        <a:lstStyle/>
        <a:p>
          <a:endParaRPr lang="de-AT"/>
        </a:p>
      </dgm:t>
    </dgm:pt>
    <dgm:pt modelId="{7E3F53F9-6285-4ED7-B1C1-C4A59CFB30DA}" type="pres">
      <dgm:prSet presAssocID="{8AB22A83-43EF-4C9E-8B69-2695C10CBD60}" presName="parenttext" presStyleLbl="revTx" presStyleIdx="1" presStyleCnt="5" custLinFactNeighborX="215" custLinFactNeighborY="-3312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1FBC349-3EFD-4C3A-963F-E402BCB1FEFA}" type="pres">
      <dgm:prSet presAssocID="{8AB22A83-43EF-4C9E-8B69-2695C10CBD60}" presName="parallelogramComposite" presStyleCnt="0"/>
      <dgm:spPr/>
      <dgm:t>
        <a:bodyPr/>
        <a:lstStyle/>
        <a:p>
          <a:endParaRPr lang="de-AT"/>
        </a:p>
      </dgm:t>
    </dgm:pt>
    <dgm:pt modelId="{442184F0-31AA-4D26-94BC-074902E16A79}" type="pres">
      <dgm:prSet presAssocID="{8AB22A83-43EF-4C9E-8B69-2695C10CBD60}" presName="parallelogram1" presStyleLbl="alignNode1" presStyleIdx="7" presStyleCnt="35" custLinFactNeighborY="-9680"/>
      <dgm:spPr/>
      <dgm:t>
        <a:bodyPr/>
        <a:lstStyle/>
        <a:p>
          <a:endParaRPr lang="de-AT"/>
        </a:p>
      </dgm:t>
    </dgm:pt>
    <dgm:pt modelId="{26AF2E8E-9BD1-44A4-A80F-10A81A4F17C1}" type="pres">
      <dgm:prSet presAssocID="{8AB22A83-43EF-4C9E-8B69-2695C10CBD60}" presName="parallelogram2" presStyleLbl="alignNode1" presStyleIdx="8" presStyleCnt="35" custLinFactNeighborY="-9680"/>
      <dgm:spPr/>
      <dgm:t>
        <a:bodyPr/>
        <a:lstStyle/>
        <a:p>
          <a:endParaRPr lang="de-AT"/>
        </a:p>
      </dgm:t>
    </dgm:pt>
    <dgm:pt modelId="{176F0AA4-45E0-451A-920D-2FEBCFEF732D}" type="pres">
      <dgm:prSet presAssocID="{8AB22A83-43EF-4C9E-8B69-2695C10CBD60}" presName="parallelogram3" presStyleLbl="alignNode1" presStyleIdx="9" presStyleCnt="35" custLinFactNeighborY="-9680"/>
      <dgm:spPr/>
      <dgm:t>
        <a:bodyPr/>
        <a:lstStyle/>
        <a:p>
          <a:endParaRPr lang="de-AT"/>
        </a:p>
      </dgm:t>
    </dgm:pt>
    <dgm:pt modelId="{AE36BF6E-A293-409C-83AF-AA68B2E211DB}" type="pres">
      <dgm:prSet presAssocID="{8AB22A83-43EF-4C9E-8B69-2695C10CBD60}" presName="parallelogram4" presStyleLbl="alignNode1" presStyleIdx="10" presStyleCnt="35" custLinFactNeighborY="-9680"/>
      <dgm:spPr/>
      <dgm:t>
        <a:bodyPr/>
        <a:lstStyle/>
        <a:p>
          <a:endParaRPr lang="de-AT"/>
        </a:p>
      </dgm:t>
    </dgm:pt>
    <dgm:pt modelId="{C9471D68-CF2C-49BD-A507-B62E3C2F67A0}" type="pres">
      <dgm:prSet presAssocID="{8AB22A83-43EF-4C9E-8B69-2695C10CBD60}" presName="parallelogram5" presStyleLbl="alignNode1" presStyleIdx="11" presStyleCnt="35" custLinFactNeighborY="-9680"/>
      <dgm:spPr/>
      <dgm:t>
        <a:bodyPr/>
        <a:lstStyle/>
        <a:p>
          <a:endParaRPr lang="de-AT"/>
        </a:p>
      </dgm:t>
    </dgm:pt>
    <dgm:pt modelId="{830F8CBA-B8B9-4F9F-8C28-6A91F97EF823}" type="pres">
      <dgm:prSet presAssocID="{8AB22A83-43EF-4C9E-8B69-2695C10CBD60}" presName="parallelogram6" presStyleLbl="alignNode1" presStyleIdx="12" presStyleCnt="35" custLinFactNeighborY="-9680"/>
      <dgm:spPr/>
      <dgm:t>
        <a:bodyPr/>
        <a:lstStyle/>
        <a:p>
          <a:endParaRPr lang="de-AT"/>
        </a:p>
      </dgm:t>
    </dgm:pt>
    <dgm:pt modelId="{618D663C-7F80-499B-8692-504A45BDD611}" type="pres">
      <dgm:prSet presAssocID="{8AB22A83-43EF-4C9E-8B69-2695C10CBD60}" presName="parallelogram7" presStyleLbl="alignNode1" presStyleIdx="13" presStyleCnt="35" custLinFactNeighborY="-9680"/>
      <dgm:spPr/>
      <dgm:t>
        <a:bodyPr/>
        <a:lstStyle/>
        <a:p>
          <a:endParaRPr lang="de-AT"/>
        </a:p>
      </dgm:t>
    </dgm:pt>
    <dgm:pt modelId="{7E2A394C-1C40-4673-95E5-D4104C54A91C}" type="pres">
      <dgm:prSet presAssocID="{D077CDA4-19BE-416B-AE20-050FEFD1BBF4}" presName="sibTrans" presStyleCnt="0"/>
      <dgm:spPr/>
      <dgm:t>
        <a:bodyPr/>
        <a:lstStyle/>
        <a:p>
          <a:endParaRPr lang="de-AT"/>
        </a:p>
      </dgm:t>
    </dgm:pt>
    <dgm:pt modelId="{D03906BC-CE04-4EEF-8CEB-2E107890BEF3}" type="pres">
      <dgm:prSet presAssocID="{B77C025F-EB20-44D7-B364-67DB276F7C66}" presName="parenttextcomposite" presStyleCnt="0"/>
      <dgm:spPr/>
      <dgm:t>
        <a:bodyPr/>
        <a:lstStyle/>
        <a:p>
          <a:endParaRPr lang="de-AT"/>
        </a:p>
      </dgm:t>
    </dgm:pt>
    <dgm:pt modelId="{25C5A23A-1877-497C-BF06-E34B82E4F2B4}" type="pres">
      <dgm:prSet presAssocID="{B77C025F-EB20-44D7-B364-67DB276F7C66}" presName="parenttext" presStyleLbl="revTx" presStyleIdx="2" presStyleCnt="5" custScaleY="160757" custLinFactNeighborX="215" custLinFactNeighborY="-236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06692E48-03A2-40FD-87C4-828D7A280AB8}" type="pres">
      <dgm:prSet presAssocID="{B77C025F-EB20-44D7-B364-67DB276F7C66}" presName="parallelogramComposite" presStyleCnt="0"/>
      <dgm:spPr/>
      <dgm:t>
        <a:bodyPr/>
        <a:lstStyle/>
        <a:p>
          <a:endParaRPr lang="de-AT"/>
        </a:p>
      </dgm:t>
    </dgm:pt>
    <dgm:pt modelId="{30A216B9-B1ED-465A-8E85-E583B965C4FC}" type="pres">
      <dgm:prSet presAssocID="{B77C025F-EB20-44D7-B364-67DB276F7C66}" presName="parallelogram1" presStyleLbl="alignNode1" presStyleIdx="14" presStyleCnt="35" custLinFactNeighborY="-9680"/>
      <dgm:spPr/>
      <dgm:t>
        <a:bodyPr/>
        <a:lstStyle/>
        <a:p>
          <a:endParaRPr lang="de-AT"/>
        </a:p>
      </dgm:t>
    </dgm:pt>
    <dgm:pt modelId="{EA771D3C-1B08-4933-8722-021A95ACDD21}" type="pres">
      <dgm:prSet presAssocID="{B77C025F-EB20-44D7-B364-67DB276F7C66}" presName="parallelogram2" presStyleLbl="alignNode1" presStyleIdx="15" presStyleCnt="35" custLinFactNeighborY="-9680"/>
      <dgm:spPr/>
      <dgm:t>
        <a:bodyPr/>
        <a:lstStyle/>
        <a:p>
          <a:endParaRPr lang="de-AT"/>
        </a:p>
      </dgm:t>
    </dgm:pt>
    <dgm:pt modelId="{75909EF4-CE34-46BB-AA30-8D35B4DF9716}" type="pres">
      <dgm:prSet presAssocID="{B77C025F-EB20-44D7-B364-67DB276F7C66}" presName="parallelogram3" presStyleLbl="alignNode1" presStyleIdx="16" presStyleCnt="35" custLinFactNeighborY="-9680"/>
      <dgm:spPr/>
      <dgm:t>
        <a:bodyPr/>
        <a:lstStyle/>
        <a:p>
          <a:endParaRPr lang="de-AT"/>
        </a:p>
      </dgm:t>
    </dgm:pt>
    <dgm:pt modelId="{40672047-22F8-4460-B14A-163F040D1DA3}" type="pres">
      <dgm:prSet presAssocID="{B77C025F-EB20-44D7-B364-67DB276F7C66}" presName="parallelogram4" presStyleLbl="alignNode1" presStyleIdx="17" presStyleCnt="35" custLinFactNeighborY="-9680"/>
      <dgm:spPr/>
      <dgm:t>
        <a:bodyPr/>
        <a:lstStyle/>
        <a:p>
          <a:endParaRPr lang="de-AT"/>
        </a:p>
      </dgm:t>
    </dgm:pt>
    <dgm:pt modelId="{A50CEE93-9BD1-4270-AE96-7520E5DDD388}" type="pres">
      <dgm:prSet presAssocID="{B77C025F-EB20-44D7-B364-67DB276F7C66}" presName="parallelogram5" presStyleLbl="alignNode1" presStyleIdx="18" presStyleCnt="35" custLinFactNeighborY="-9680"/>
      <dgm:spPr/>
      <dgm:t>
        <a:bodyPr/>
        <a:lstStyle/>
        <a:p>
          <a:endParaRPr lang="de-AT"/>
        </a:p>
      </dgm:t>
    </dgm:pt>
    <dgm:pt modelId="{2F056F94-D8AC-482B-B16A-9C85E1CDF5B1}" type="pres">
      <dgm:prSet presAssocID="{B77C025F-EB20-44D7-B364-67DB276F7C66}" presName="parallelogram6" presStyleLbl="alignNode1" presStyleIdx="19" presStyleCnt="35" custLinFactNeighborY="-9680"/>
      <dgm:spPr/>
      <dgm:t>
        <a:bodyPr/>
        <a:lstStyle/>
        <a:p>
          <a:endParaRPr lang="de-AT"/>
        </a:p>
      </dgm:t>
    </dgm:pt>
    <dgm:pt modelId="{0FFE3CE4-8D82-489F-9AD7-F35680B04611}" type="pres">
      <dgm:prSet presAssocID="{B77C025F-EB20-44D7-B364-67DB276F7C66}" presName="parallelogram7" presStyleLbl="alignNode1" presStyleIdx="20" presStyleCnt="35" custLinFactNeighborY="-9680"/>
      <dgm:spPr/>
      <dgm:t>
        <a:bodyPr/>
        <a:lstStyle/>
        <a:p>
          <a:endParaRPr lang="de-AT"/>
        </a:p>
      </dgm:t>
    </dgm:pt>
    <dgm:pt modelId="{32DCC2D8-B22C-48FE-ADC1-28B9CE9BD6D2}" type="pres">
      <dgm:prSet presAssocID="{DA1892B3-5E75-4817-9061-EABDAED0D081}" presName="sibTrans" presStyleCnt="0"/>
      <dgm:spPr/>
      <dgm:t>
        <a:bodyPr/>
        <a:lstStyle/>
        <a:p>
          <a:endParaRPr lang="de-AT"/>
        </a:p>
      </dgm:t>
    </dgm:pt>
    <dgm:pt modelId="{D2575C20-B969-4E6C-8178-427CE22B7DC3}" type="pres">
      <dgm:prSet presAssocID="{DD92BECF-6ACB-4D98-B8CB-B99062E563C9}" presName="parenttextcomposite" presStyleCnt="0"/>
      <dgm:spPr/>
      <dgm:t>
        <a:bodyPr/>
        <a:lstStyle/>
        <a:p>
          <a:endParaRPr lang="de-AT"/>
        </a:p>
      </dgm:t>
    </dgm:pt>
    <dgm:pt modelId="{DC467490-AA46-4ED2-BAE0-0BF56576BB2C}" type="pres">
      <dgm:prSet presAssocID="{DD92BECF-6ACB-4D98-B8CB-B99062E563C9}" presName="parenttext" presStyleLbl="revTx" presStyleIdx="3" presStyleCnt="5" custScaleY="124261" custLinFactNeighborX="215" custLinFactNeighborY="-709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B24609F-9E8F-4FD3-8D7B-2ADECC50950E}" type="pres">
      <dgm:prSet presAssocID="{DD92BECF-6ACB-4D98-B8CB-B99062E563C9}" presName="parallelogramComposite" presStyleCnt="0"/>
      <dgm:spPr/>
      <dgm:t>
        <a:bodyPr/>
        <a:lstStyle/>
        <a:p>
          <a:endParaRPr lang="de-AT"/>
        </a:p>
      </dgm:t>
    </dgm:pt>
    <dgm:pt modelId="{3C0F69D6-6D79-4273-9FD4-52F305CE6AC4}" type="pres">
      <dgm:prSet presAssocID="{DD92BECF-6ACB-4D98-B8CB-B99062E563C9}" presName="parallelogram1" presStyleLbl="alignNode1" presStyleIdx="21" presStyleCnt="35" custLinFactNeighborY="48400"/>
      <dgm:spPr/>
      <dgm:t>
        <a:bodyPr/>
        <a:lstStyle/>
        <a:p>
          <a:endParaRPr lang="de-AT"/>
        </a:p>
      </dgm:t>
    </dgm:pt>
    <dgm:pt modelId="{12204091-204D-4C67-9E9B-13CE6F862FEA}" type="pres">
      <dgm:prSet presAssocID="{DD92BECF-6ACB-4D98-B8CB-B99062E563C9}" presName="parallelogram2" presStyleLbl="alignNode1" presStyleIdx="22" presStyleCnt="35" custLinFactNeighborY="48400"/>
      <dgm:spPr/>
      <dgm:t>
        <a:bodyPr/>
        <a:lstStyle/>
        <a:p>
          <a:endParaRPr lang="de-AT"/>
        </a:p>
      </dgm:t>
    </dgm:pt>
    <dgm:pt modelId="{520CE8E8-10AD-4EED-95F9-E41E5B3FCC64}" type="pres">
      <dgm:prSet presAssocID="{DD92BECF-6ACB-4D98-B8CB-B99062E563C9}" presName="parallelogram3" presStyleLbl="alignNode1" presStyleIdx="23" presStyleCnt="35" custLinFactNeighborY="48400"/>
      <dgm:spPr/>
      <dgm:t>
        <a:bodyPr/>
        <a:lstStyle/>
        <a:p>
          <a:endParaRPr lang="de-AT"/>
        </a:p>
      </dgm:t>
    </dgm:pt>
    <dgm:pt modelId="{7AECF77F-739A-45D5-B453-1946C8806517}" type="pres">
      <dgm:prSet presAssocID="{DD92BECF-6ACB-4D98-B8CB-B99062E563C9}" presName="parallelogram4" presStyleLbl="alignNode1" presStyleIdx="24" presStyleCnt="35" custLinFactNeighborY="48400"/>
      <dgm:spPr/>
      <dgm:t>
        <a:bodyPr/>
        <a:lstStyle/>
        <a:p>
          <a:endParaRPr lang="de-AT"/>
        </a:p>
      </dgm:t>
    </dgm:pt>
    <dgm:pt modelId="{134D28F1-603C-440F-86C0-5F692DE11FBB}" type="pres">
      <dgm:prSet presAssocID="{DD92BECF-6ACB-4D98-B8CB-B99062E563C9}" presName="parallelogram5" presStyleLbl="alignNode1" presStyleIdx="25" presStyleCnt="35" custLinFactNeighborY="48400"/>
      <dgm:spPr/>
      <dgm:t>
        <a:bodyPr/>
        <a:lstStyle/>
        <a:p>
          <a:endParaRPr lang="de-AT"/>
        </a:p>
      </dgm:t>
    </dgm:pt>
    <dgm:pt modelId="{500199E9-0389-47AA-8180-3FED4E03AC8F}" type="pres">
      <dgm:prSet presAssocID="{DD92BECF-6ACB-4D98-B8CB-B99062E563C9}" presName="parallelogram6" presStyleLbl="alignNode1" presStyleIdx="26" presStyleCnt="35" custLinFactNeighborY="48400"/>
      <dgm:spPr/>
      <dgm:t>
        <a:bodyPr/>
        <a:lstStyle/>
        <a:p>
          <a:endParaRPr lang="de-AT"/>
        </a:p>
      </dgm:t>
    </dgm:pt>
    <dgm:pt modelId="{4B85C2F8-7A85-4B9F-BBE4-FA116890960F}" type="pres">
      <dgm:prSet presAssocID="{DD92BECF-6ACB-4D98-B8CB-B99062E563C9}" presName="parallelogram7" presStyleLbl="alignNode1" presStyleIdx="27" presStyleCnt="35" custLinFactNeighborY="48400"/>
      <dgm:spPr/>
      <dgm:t>
        <a:bodyPr/>
        <a:lstStyle/>
        <a:p>
          <a:endParaRPr lang="de-AT"/>
        </a:p>
      </dgm:t>
    </dgm:pt>
    <dgm:pt modelId="{A8F267A0-74D3-429F-B069-6D4B6CB7F8CB}" type="pres">
      <dgm:prSet presAssocID="{0BAFFCBB-3A57-4538-B624-AB1BF0EAE3C7}" presName="sibTrans" presStyleCnt="0"/>
      <dgm:spPr/>
      <dgm:t>
        <a:bodyPr/>
        <a:lstStyle/>
        <a:p>
          <a:endParaRPr lang="de-AT"/>
        </a:p>
      </dgm:t>
    </dgm:pt>
    <dgm:pt modelId="{A09305F9-095A-4CFA-8346-168E4D154458}" type="pres">
      <dgm:prSet presAssocID="{2C54D1E2-897D-4EB9-8ADB-48B567D0CEA1}" presName="parenttextcomposite" presStyleCnt="0"/>
      <dgm:spPr/>
      <dgm:t>
        <a:bodyPr/>
        <a:lstStyle/>
        <a:p>
          <a:endParaRPr lang="de-AT"/>
        </a:p>
      </dgm:t>
    </dgm:pt>
    <dgm:pt modelId="{BAD60857-380B-4CEC-8F0B-9276796932E2}" type="pres">
      <dgm:prSet presAssocID="{2C54D1E2-897D-4EB9-8ADB-48B567D0CEA1}" presName="parenttext" presStyleLbl="revTx" presStyleIdx="4" presStyleCnt="5" custLinFactNeighborX="1937" custLinFactNeighborY="-1655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A4D205C8-5FDC-4183-A492-879DF2959FA4}" type="pres">
      <dgm:prSet presAssocID="{2C54D1E2-897D-4EB9-8ADB-48B567D0CEA1}" presName="parallelogramComposite" presStyleCnt="0"/>
      <dgm:spPr/>
      <dgm:t>
        <a:bodyPr/>
        <a:lstStyle/>
        <a:p>
          <a:endParaRPr lang="de-AT"/>
        </a:p>
      </dgm:t>
    </dgm:pt>
    <dgm:pt modelId="{C20D8D89-AF23-4AC3-B40A-B20A0F6E9ADF}" type="pres">
      <dgm:prSet presAssocID="{2C54D1E2-897D-4EB9-8ADB-48B567D0CEA1}" presName="parallelogram1" presStyleLbl="alignNode1" presStyleIdx="28" presStyleCnt="35" custLinFactNeighborY="0"/>
      <dgm:spPr/>
      <dgm:t>
        <a:bodyPr/>
        <a:lstStyle/>
        <a:p>
          <a:endParaRPr lang="de-AT"/>
        </a:p>
      </dgm:t>
    </dgm:pt>
    <dgm:pt modelId="{3F8CC5F1-D303-40F4-98A6-D3B899C48D63}" type="pres">
      <dgm:prSet presAssocID="{2C54D1E2-897D-4EB9-8ADB-48B567D0CEA1}" presName="parallelogram2" presStyleLbl="alignNode1" presStyleIdx="29" presStyleCnt="35" custLinFactNeighborY="0"/>
      <dgm:spPr/>
      <dgm:t>
        <a:bodyPr/>
        <a:lstStyle/>
        <a:p>
          <a:endParaRPr lang="de-AT"/>
        </a:p>
      </dgm:t>
    </dgm:pt>
    <dgm:pt modelId="{8AA91921-6A5D-4A2C-B1CD-FDAE8F4AC4C1}" type="pres">
      <dgm:prSet presAssocID="{2C54D1E2-897D-4EB9-8ADB-48B567D0CEA1}" presName="parallelogram3" presStyleLbl="alignNode1" presStyleIdx="30" presStyleCnt="35" custLinFactNeighborY="0"/>
      <dgm:spPr/>
      <dgm:t>
        <a:bodyPr/>
        <a:lstStyle/>
        <a:p>
          <a:endParaRPr lang="de-AT"/>
        </a:p>
      </dgm:t>
    </dgm:pt>
    <dgm:pt modelId="{102CC551-9567-47A4-AE3E-E42940E8A446}" type="pres">
      <dgm:prSet presAssocID="{2C54D1E2-897D-4EB9-8ADB-48B567D0CEA1}" presName="parallelogram4" presStyleLbl="alignNode1" presStyleIdx="31" presStyleCnt="35" custLinFactNeighborY="0"/>
      <dgm:spPr/>
      <dgm:t>
        <a:bodyPr/>
        <a:lstStyle/>
        <a:p>
          <a:endParaRPr lang="de-AT"/>
        </a:p>
      </dgm:t>
    </dgm:pt>
    <dgm:pt modelId="{7BEDA1DB-5074-409B-AE6C-DD20D5725A96}" type="pres">
      <dgm:prSet presAssocID="{2C54D1E2-897D-4EB9-8ADB-48B567D0CEA1}" presName="parallelogram5" presStyleLbl="alignNode1" presStyleIdx="32" presStyleCnt="35" custLinFactNeighborY="0"/>
      <dgm:spPr/>
      <dgm:t>
        <a:bodyPr/>
        <a:lstStyle/>
        <a:p>
          <a:endParaRPr lang="de-AT"/>
        </a:p>
      </dgm:t>
    </dgm:pt>
    <dgm:pt modelId="{9DF70B3B-A785-44B3-853B-BC35CD6867F6}" type="pres">
      <dgm:prSet presAssocID="{2C54D1E2-897D-4EB9-8ADB-48B567D0CEA1}" presName="parallelogram6" presStyleLbl="alignNode1" presStyleIdx="33" presStyleCnt="35" custLinFactNeighborY="0"/>
      <dgm:spPr/>
      <dgm:t>
        <a:bodyPr/>
        <a:lstStyle/>
        <a:p>
          <a:endParaRPr lang="de-AT"/>
        </a:p>
      </dgm:t>
    </dgm:pt>
    <dgm:pt modelId="{A7276863-A047-41CD-A92C-071DD24CA36B}" type="pres">
      <dgm:prSet presAssocID="{2C54D1E2-897D-4EB9-8ADB-48B567D0CEA1}" presName="parallelogram7" presStyleLbl="alignNode1" presStyleIdx="34" presStyleCnt="35" custLinFactNeighborY="0"/>
      <dgm:spPr/>
      <dgm:t>
        <a:bodyPr/>
        <a:lstStyle/>
        <a:p>
          <a:endParaRPr lang="de-AT"/>
        </a:p>
      </dgm:t>
    </dgm:pt>
  </dgm:ptLst>
  <dgm:cxnLst>
    <dgm:cxn modelId="{2FA30ABF-EBBB-406A-A95F-DE720A56B8A6}" type="presOf" srcId="{3BB652E1-01EC-4079-9D6A-DB7D48635456}" destId="{70C56659-3C0D-4A4E-9C3C-83100565EE20}" srcOrd="0" destOrd="0" presId="urn:microsoft.com/office/officeart/2008/layout/VerticalAccentList"/>
    <dgm:cxn modelId="{F58F1841-41E4-4B04-BAFF-04F0F46414AF}" type="presOf" srcId="{8AB22A83-43EF-4C9E-8B69-2695C10CBD60}" destId="{7E3F53F9-6285-4ED7-B1C1-C4A59CFB30DA}" srcOrd="0" destOrd="0" presId="urn:microsoft.com/office/officeart/2008/layout/VerticalAccentList"/>
    <dgm:cxn modelId="{59D03B9B-CDE9-4E59-AE85-545E8F466B0F}" type="presOf" srcId="{27159BC8-82F0-4CDD-B879-AE3E1B14A2B1}" destId="{A05709BF-8174-41DC-89DD-3C6C1D9FC640}" srcOrd="0" destOrd="0" presId="urn:microsoft.com/office/officeart/2008/layout/VerticalAccentList"/>
    <dgm:cxn modelId="{ECAE483C-20A0-4694-B3CC-AF126CD43280}" type="presOf" srcId="{2C54D1E2-897D-4EB9-8ADB-48B567D0CEA1}" destId="{BAD60857-380B-4CEC-8F0B-9276796932E2}" srcOrd="0" destOrd="0" presId="urn:microsoft.com/office/officeart/2008/layout/VerticalAccentList"/>
    <dgm:cxn modelId="{4ED66120-19A4-4F80-84CC-2EC7292091DA}" srcId="{3BB652E1-01EC-4079-9D6A-DB7D48635456}" destId="{DD92BECF-6ACB-4D98-B8CB-B99062E563C9}" srcOrd="3" destOrd="0" parTransId="{10A71984-CF64-4E48-B998-C532F83397AE}" sibTransId="{0BAFFCBB-3A57-4538-B624-AB1BF0EAE3C7}"/>
    <dgm:cxn modelId="{2BD57956-3C17-4FC0-9890-9DF0F59CD5CC}" srcId="{3BB652E1-01EC-4079-9D6A-DB7D48635456}" destId="{2C54D1E2-897D-4EB9-8ADB-48B567D0CEA1}" srcOrd="4" destOrd="0" parTransId="{7F3E9D6C-3FB6-4DA3-ABC5-CFDE33067471}" sibTransId="{DF17AC36-8584-4B93-9026-D7EAEB22BB21}"/>
    <dgm:cxn modelId="{BA60C9A4-6A60-44E6-8B0F-F29E21EBF9BA}" type="presOf" srcId="{DD92BECF-6ACB-4D98-B8CB-B99062E563C9}" destId="{DC467490-AA46-4ED2-BAE0-0BF56576BB2C}" srcOrd="0" destOrd="0" presId="urn:microsoft.com/office/officeart/2008/layout/VerticalAccentList"/>
    <dgm:cxn modelId="{EE29A000-8DF1-4626-BBA2-C17B53E07798}" type="presOf" srcId="{B77C025F-EB20-44D7-B364-67DB276F7C66}" destId="{25C5A23A-1877-497C-BF06-E34B82E4F2B4}" srcOrd="0" destOrd="0" presId="urn:microsoft.com/office/officeart/2008/layout/VerticalAccentList"/>
    <dgm:cxn modelId="{64DC256F-B4C1-47E9-8A79-EF2CAFF280B1}" srcId="{3BB652E1-01EC-4079-9D6A-DB7D48635456}" destId="{8AB22A83-43EF-4C9E-8B69-2695C10CBD60}" srcOrd="1" destOrd="0" parTransId="{87C3956B-ED07-4602-8DE6-6E4E40145938}" sibTransId="{D077CDA4-19BE-416B-AE20-050FEFD1BBF4}"/>
    <dgm:cxn modelId="{46C4AF14-0FFE-4BDD-BDBD-DE4873B0E6AD}" srcId="{3BB652E1-01EC-4079-9D6A-DB7D48635456}" destId="{B77C025F-EB20-44D7-B364-67DB276F7C66}" srcOrd="2" destOrd="0" parTransId="{233C143C-EFCA-4E5F-B3AA-6A3B85252E88}" sibTransId="{DA1892B3-5E75-4817-9061-EABDAED0D081}"/>
    <dgm:cxn modelId="{271617ED-B3CA-4A79-8CA6-A368CC35A29A}" srcId="{3BB652E1-01EC-4079-9D6A-DB7D48635456}" destId="{27159BC8-82F0-4CDD-B879-AE3E1B14A2B1}" srcOrd="0" destOrd="0" parTransId="{1CFC9950-8DEE-4117-9ECA-E2975AA7D561}" sibTransId="{25B7AF54-01DF-49E0-BF34-B7DAF108E2B6}"/>
    <dgm:cxn modelId="{933EAAC5-04C1-42C7-8921-5AA116179579}" type="presParOf" srcId="{70C56659-3C0D-4A4E-9C3C-83100565EE20}" destId="{933A769B-4A59-401C-BE66-CE62FF21C00B}" srcOrd="0" destOrd="0" presId="urn:microsoft.com/office/officeart/2008/layout/VerticalAccentList"/>
    <dgm:cxn modelId="{43493184-BD43-4C02-AB0B-0A49EE00FF3C}" type="presParOf" srcId="{933A769B-4A59-401C-BE66-CE62FF21C00B}" destId="{A05709BF-8174-41DC-89DD-3C6C1D9FC640}" srcOrd="0" destOrd="0" presId="urn:microsoft.com/office/officeart/2008/layout/VerticalAccentList"/>
    <dgm:cxn modelId="{3E2383BF-DA40-4E46-AB81-D2D7FDB7D2DF}" type="presParOf" srcId="{70C56659-3C0D-4A4E-9C3C-83100565EE20}" destId="{40994EB2-954B-499B-8483-D07903F106C3}" srcOrd="1" destOrd="0" presId="urn:microsoft.com/office/officeart/2008/layout/VerticalAccentList"/>
    <dgm:cxn modelId="{9B4CC29A-A665-4D51-BEC4-B08429458EBD}" type="presParOf" srcId="{40994EB2-954B-499B-8483-D07903F106C3}" destId="{B6BD3540-D525-424D-B8B0-991B4E4B2C8B}" srcOrd="0" destOrd="0" presId="urn:microsoft.com/office/officeart/2008/layout/VerticalAccentList"/>
    <dgm:cxn modelId="{5FD7EB15-9ABD-4118-A164-14BBADB1957F}" type="presParOf" srcId="{40994EB2-954B-499B-8483-D07903F106C3}" destId="{2BCE01B7-9C2D-4811-A745-4A21C2A8C5B0}" srcOrd="1" destOrd="0" presId="urn:microsoft.com/office/officeart/2008/layout/VerticalAccentList"/>
    <dgm:cxn modelId="{AE309F06-EC21-48EB-8ECC-05F4875DB289}" type="presParOf" srcId="{40994EB2-954B-499B-8483-D07903F106C3}" destId="{4DC0F6C2-9796-4D5D-BF00-3F431D58A922}" srcOrd="2" destOrd="0" presId="urn:microsoft.com/office/officeart/2008/layout/VerticalAccentList"/>
    <dgm:cxn modelId="{FD8D23C3-B9F4-4489-A104-5030070D237D}" type="presParOf" srcId="{40994EB2-954B-499B-8483-D07903F106C3}" destId="{2FC932AC-0A02-414E-9B13-F7BCE69282C0}" srcOrd="3" destOrd="0" presId="urn:microsoft.com/office/officeart/2008/layout/VerticalAccentList"/>
    <dgm:cxn modelId="{90FE6C94-B1BE-4FA1-90CB-416A08AE75F5}" type="presParOf" srcId="{40994EB2-954B-499B-8483-D07903F106C3}" destId="{31765DB7-21F4-4AEC-9937-67971EC38B72}" srcOrd="4" destOrd="0" presId="urn:microsoft.com/office/officeart/2008/layout/VerticalAccentList"/>
    <dgm:cxn modelId="{DFCFFBCC-F2D0-4D57-A818-F002276FD5BC}" type="presParOf" srcId="{40994EB2-954B-499B-8483-D07903F106C3}" destId="{7904980E-7E7E-4BCE-9FB9-D724234FDFBC}" srcOrd="5" destOrd="0" presId="urn:microsoft.com/office/officeart/2008/layout/VerticalAccentList"/>
    <dgm:cxn modelId="{7D495F26-2894-45DD-B068-DEBB4F107A45}" type="presParOf" srcId="{40994EB2-954B-499B-8483-D07903F106C3}" destId="{C2598204-5EF2-4932-BA37-3807E49E94FF}" srcOrd="6" destOrd="0" presId="urn:microsoft.com/office/officeart/2008/layout/VerticalAccentList"/>
    <dgm:cxn modelId="{4D71166C-D195-4834-9F72-0839A74BFAE1}" type="presParOf" srcId="{70C56659-3C0D-4A4E-9C3C-83100565EE20}" destId="{DEE7E972-9329-4CDC-B4D3-4328AD98F08B}" srcOrd="2" destOrd="0" presId="urn:microsoft.com/office/officeart/2008/layout/VerticalAccentList"/>
    <dgm:cxn modelId="{9D94C9EC-28AE-4006-AF26-4F42CA3298E3}" type="presParOf" srcId="{70C56659-3C0D-4A4E-9C3C-83100565EE20}" destId="{FDDD74B7-7D01-474F-9386-89463B7EC651}" srcOrd="3" destOrd="0" presId="urn:microsoft.com/office/officeart/2008/layout/VerticalAccentList"/>
    <dgm:cxn modelId="{F38AF75D-4895-4BFB-98D0-9D8BF4210C96}" type="presParOf" srcId="{FDDD74B7-7D01-474F-9386-89463B7EC651}" destId="{7E3F53F9-6285-4ED7-B1C1-C4A59CFB30DA}" srcOrd="0" destOrd="0" presId="urn:microsoft.com/office/officeart/2008/layout/VerticalAccentList"/>
    <dgm:cxn modelId="{2F17ACBE-416A-4455-BA6F-DE81CBF662B5}" type="presParOf" srcId="{70C56659-3C0D-4A4E-9C3C-83100565EE20}" destId="{B1FBC349-3EFD-4C3A-963F-E402BCB1FEFA}" srcOrd="4" destOrd="0" presId="urn:microsoft.com/office/officeart/2008/layout/VerticalAccentList"/>
    <dgm:cxn modelId="{5643B9F7-6153-4662-903B-B242B70215DC}" type="presParOf" srcId="{B1FBC349-3EFD-4C3A-963F-E402BCB1FEFA}" destId="{442184F0-31AA-4D26-94BC-074902E16A79}" srcOrd="0" destOrd="0" presId="urn:microsoft.com/office/officeart/2008/layout/VerticalAccentList"/>
    <dgm:cxn modelId="{EC2D3FD4-F585-4D10-B9ED-5C399310AAFF}" type="presParOf" srcId="{B1FBC349-3EFD-4C3A-963F-E402BCB1FEFA}" destId="{26AF2E8E-9BD1-44A4-A80F-10A81A4F17C1}" srcOrd="1" destOrd="0" presId="urn:microsoft.com/office/officeart/2008/layout/VerticalAccentList"/>
    <dgm:cxn modelId="{87E4F91D-8FFA-47C5-B2EB-63406757D053}" type="presParOf" srcId="{B1FBC349-3EFD-4C3A-963F-E402BCB1FEFA}" destId="{176F0AA4-45E0-451A-920D-2FEBCFEF732D}" srcOrd="2" destOrd="0" presId="urn:microsoft.com/office/officeart/2008/layout/VerticalAccentList"/>
    <dgm:cxn modelId="{C672FEA5-C58B-416E-8DFE-354049CFE55D}" type="presParOf" srcId="{B1FBC349-3EFD-4C3A-963F-E402BCB1FEFA}" destId="{AE36BF6E-A293-409C-83AF-AA68B2E211DB}" srcOrd="3" destOrd="0" presId="urn:microsoft.com/office/officeart/2008/layout/VerticalAccentList"/>
    <dgm:cxn modelId="{9CA9356D-96D3-44C5-B01C-4E0F52897965}" type="presParOf" srcId="{B1FBC349-3EFD-4C3A-963F-E402BCB1FEFA}" destId="{C9471D68-CF2C-49BD-A507-B62E3C2F67A0}" srcOrd="4" destOrd="0" presId="urn:microsoft.com/office/officeart/2008/layout/VerticalAccentList"/>
    <dgm:cxn modelId="{EFCCBF1E-F351-484F-8304-FD62C1D8B7F8}" type="presParOf" srcId="{B1FBC349-3EFD-4C3A-963F-E402BCB1FEFA}" destId="{830F8CBA-B8B9-4F9F-8C28-6A91F97EF823}" srcOrd="5" destOrd="0" presId="urn:microsoft.com/office/officeart/2008/layout/VerticalAccentList"/>
    <dgm:cxn modelId="{A3FEAFC9-CE79-4D02-A44B-ABA4A4D55634}" type="presParOf" srcId="{B1FBC349-3EFD-4C3A-963F-E402BCB1FEFA}" destId="{618D663C-7F80-499B-8692-504A45BDD611}" srcOrd="6" destOrd="0" presId="urn:microsoft.com/office/officeart/2008/layout/VerticalAccentList"/>
    <dgm:cxn modelId="{E859EDCE-C933-4749-9CBB-CDAFB9042BC3}" type="presParOf" srcId="{70C56659-3C0D-4A4E-9C3C-83100565EE20}" destId="{7E2A394C-1C40-4673-95E5-D4104C54A91C}" srcOrd="5" destOrd="0" presId="urn:microsoft.com/office/officeart/2008/layout/VerticalAccentList"/>
    <dgm:cxn modelId="{642F2678-198E-4C14-B740-CA385A36A0DC}" type="presParOf" srcId="{70C56659-3C0D-4A4E-9C3C-83100565EE20}" destId="{D03906BC-CE04-4EEF-8CEB-2E107890BEF3}" srcOrd="6" destOrd="0" presId="urn:microsoft.com/office/officeart/2008/layout/VerticalAccentList"/>
    <dgm:cxn modelId="{1B91ACF8-799A-4934-B858-FF068230F7E5}" type="presParOf" srcId="{D03906BC-CE04-4EEF-8CEB-2E107890BEF3}" destId="{25C5A23A-1877-497C-BF06-E34B82E4F2B4}" srcOrd="0" destOrd="0" presId="urn:microsoft.com/office/officeart/2008/layout/VerticalAccentList"/>
    <dgm:cxn modelId="{D423379E-A7AA-4FB5-804F-04AF195ECBDC}" type="presParOf" srcId="{70C56659-3C0D-4A4E-9C3C-83100565EE20}" destId="{06692E48-03A2-40FD-87C4-828D7A280AB8}" srcOrd="7" destOrd="0" presId="urn:microsoft.com/office/officeart/2008/layout/VerticalAccentList"/>
    <dgm:cxn modelId="{0DBAFF5C-006D-45DC-B021-C0F3AFF6B951}" type="presParOf" srcId="{06692E48-03A2-40FD-87C4-828D7A280AB8}" destId="{30A216B9-B1ED-465A-8E85-E583B965C4FC}" srcOrd="0" destOrd="0" presId="urn:microsoft.com/office/officeart/2008/layout/VerticalAccentList"/>
    <dgm:cxn modelId="{53BC42A1-F1D5-4912-95DC-8909CEC7FF39}" type="presParOf" srcId="{06692E48-03A2-40FD-87C4-828D7A280AB8}" destId="{EA771D3C-1B08-4933-8722-021A95ACDD21}" srcOrd="1" destOrd="0" presId="urn:microsoft.com/office/officeart/2008/layout/VerticalAccentList"/>
    <dgm:cxn modelId="{80E16DBA-5938-463F-BCBC-CBEECAFACC22}" type="presParOf" srcId="{06692E48-03A2-40FD-87C4-828D7A280AB8}" destId="{75909EF4-CE34-46BB-AA30-8D35B4DF9716}" srcOrd="2" destOrd="0" presId="urn:microsoft.com/office/officeart/2008/layout/VerticalAccentList"/>
    <dgm:cxn modelId="{C72E1446-BAC0-4EB8-A032-2EDF4DEBF56A}" type="presParOf" srcId="{06692E48-03A2-40FD-87C4-828D7A280AB8}" destId="{40672047-22F8-4460-B14A-163F040D1DA3}" srcOrd="3" destOrd="0" presId="urn:microsoft.com/office/officeart/2008/layout/VerticalAccentList"/>
    <dgm:cxn modelId="{F2C988C0-1F4E-4A92-8378-92FDC565FD62}" type="presParOf" srcId="{06692E48-03A2-40FD-87C4-828D7A280AB8}" destId="{A50CEE93-9BD1-4270-AE96-7520E5DDD388}" srcOrd="4" destOrd="0" presId="urn:microsoft.com/office/officeart/2008/layout/VerticalAccentList"/>
    <dgm:cxn modelId="{AA86842E-464E-4F7F-A27B-113130621D20}" type="presParOf" srcId="{06692E48-03A2-40FD-87C4-828D7A280AB8}" destId="{2F056F94-D8AC-482B-B16A-9C85E1CDF5B1}" srcOrd="5" destOrd="0" presId="urn:microsoft.com/office/officeart/2008/layout/VerticalAccentList"/>
    <dgm:cxn modelId="{5155D39E-1CD6-488E-B3DF-39A370D57E42}" type="presParOf" srcId="{06692E48-03A2-40FD-87C4-828D7A280AB8}" destId="{0FFE3CE4-8D82-489F-9AD7-F35680B04611}" srcOrd="6" destOrd="0" presId="urn:microsoft.com/office/officeart/2008/layout/VerticalAccentList"/>
    <dgm:cxn modelId="{FB1CCAF7-A500-492B-AF7B-1E32AC0D07C1}" type="presParOf" srcId="{70C56659-3C0D-4A4E-9C3C-83100565EE20}" destId="{32DCC2D8-B22C-48FE-ADC1-28B9CE9BD6D2}" srcOrd="8" destOrd="0" presId="urn:microsoft.com/office/officeart/2008/layout/VerticalAccentList"/>
    <dgm:cxn modelId="{3A595266-7213-4190-BDF4-9EEC49F8F91F}" type="presParOf" srcId="{70C56659-3C0D-4A4E-9C3C-83100565EE20}" destId="{D2575C20-B969-4E6C-8178-427CE22B7DC3}" srcOrd="9" destOrd="0" presId="urn:microsoft.com/office/officeart/2008/layout/VerticalAccentList"/>
    <dgm:cxn modelId="{6E37F221-751F-46F8-8C01-B72477F0AFB9}" type="presParOf" srcId="{D2575C20-B969-4E6C-8178-427CE22B7DC3}" destId="{DC467490-AA46-4ED2-BAE0-0BF56576BB2C}" srcOrd="0" destOrd="0" presId="urn:microsoft.com/office/officeart/2008/layout/VerticalAccentList"/>
    <dgm:cxn modelId="{A6F9B6E1-F80A-4553-9711-79462E589A71}" type="presParOf" srcId="{70C56659-3C0D-4A4E-9C3C-83100565EE20}" destId="{8B24609F-9E8F-4FD3-8D7B-2ADECC50950E}" srcOrd="10" destOrd="0" presId="urn:microsoft.com/office/officeart/2008/layout/VerticalAccentList"/>
    <dgm:cxn modelId="{9E33FDE8-56D6-449E-B0B2-6A1152FD360E}" type="presParOf" srcId="{8B24609F-9E8F-4FD3-8D7B-2ADECC50950E}" destId="{3C0F69D6-6D79-4273-9FD4-52F305CE6AC4}" srcOrd="0" destOrd="0" presId="urn:microsoft.com/office/officeart/2008/layout/VerticalAccentList"/>
    <dgm:cxn modelId="{66CD203C-71E0-4B3B-9295-AA05E6BCBD5E}" type="presParOf" srcId="{8B24609F-9E8F-4FD3-8D7B-2ADECC50950E}" destId="{12204091-204D-4C67-9E9B-13CE6F862FEA}" srcOrd="1" destOrd="0" presId="urn:microsoft.com/office/officeart/2008/layout/VerticalAccentList"/>
    <dgm:cxn modelId="{837FC197-9CFF-4AED-A3D4-D49C58CD873E}" type="presParOf" srcId="{8B24609F-9E8F-4FD3-8D7B-2ADECC50950E}" destId="{520CE8E8-10AD-4EED-95F9-E41E5B3FCC64}" srcOrd="2" destOrd="0" presId="urn:microsoft.com/office/officeart/2008/layout/VerticalAccentList"/>
    <dgm:cxn modelId="{460EE847-4638-4065-A424-BBB48B1D40F9}" type="presParOf" srcId="{8B24609F-9E8F-4FD3-8D7B-2ADECC50950E}" destId="{7AECF77F-739A-45D5-B453-1946C8806517}" srcOrd="3" destOrd="0" presId="urn:microsoft.com/office/officeart/2008/layout/VerticalAccentList"/>
    <dgm:cxn modelId="{CC1B8CC2-4645-4803-B769-D1A576B3F611}" type="presParOf" srcId="{8B24609F-9E8F-4FD3-8D7B-2ADECC50950E}" destId="{134D28F1-603C-440F-86C0-5F692DE11FBB}" srcOrd="4" destOrd="0" presId="urn:microsoft.com/office/officeart/2008/layout/VerticalAccentList"/>
    <dgm:cxn modelId="{53B93B53-54F6-4BB1-85B7-0E2B662AFB56}" type="presParOf" srcId="{8B24609F-9E8F-4FD3-8D7B-2ADECC50950E}" destId="{500199E9-0389-47AA-8180-3FED4E03AC8F}" srcOrd="5" destOrd="0" presId="urn:microsoft.com/office/officeart/2008/layout/VerticalAccentList"/>
    <dgm:cxn modelId="{39DE1DC1-369A-4410-97AC-CDDD515DE24C}" type="presParOf" srcId="{8B24609F-9E8F-4FD3-8D7B-2ADECC50950E}" destId="{4B85C2F8-7A85-4B9F-BBE4-FA116890960F}" srcOrd="6" destOrd="0" presId="urn:microsoft.com/office/officeart/2008/layout/VerticalAccentList"/>
    <dgm:cxn modelId="{44714AFF-1318-4D02-9220-15D2F64375BD}" type="presParOf" srcId="{70C56659-3C0D-4A4E-9C3C-83100565EE20}" destId="{A8F267A0-74D3-429F-B069-6D4B6CB7F8CB}" srcOrd="11" destOrd="0" presId="urn:microsoft.com/office/officeart/2008/layout/VerticalAccentList"/>
    <dgm:cxn modelId="{09A52EBD-3B53-44D4-B628-FD1F334ACE96}" type="presParOf" srcId="{70C56659-3C0D-4A4E-9C3C-83100565EE20}" destId="{A09305F9-095A-4CFA-8346-168E4D154458}" srcOrd="12" destOrd="0" presId="urn:microsoft.com/office/officeart/2008/layout/VerticalAccentList"/>
    <dgm:cxn modelId="{6B90F6D1-1D46-4C31-8453-9376D81D8299}" type="presParOf" srcId="{A09305F9-095A-4CFA-8346-168E4D154458}" destId="{BAD60857-380B-4CEC-8F0B-9276796932E2}" srcOrd="0" destOrd="0" presId="urn:microsoft.com/office/officeart/2008/layout/VerticalAccentList"/>
    <dgm:cxn modelId="{1029A46B-FE74-4B21-B2B2-D6DFB6E2586B}" type="presParOf" srcId="{70C56659-3C0D-4A4E-9C3C-83100565EE20}" destId="{A4D205C8-5FDC-4183-A492-879DF2959FA4}" srcOrd="13" destOrd="0" presId="urn:microsoft.com/office/officeart/2008/layout/VerticalAccentList"/>
    <dgm:cxn modelId="{A68DE5F8-44D5-4BB3-9EE3-4375A619B220}" type="presParOf" srcId="{A4D205C8-5FDC-4183-A492-879DF2959FA4}" destId="{C20D8D89-AF23-4AC3-B40A-B20A0F6E9ADF}" srcOrd="0" destOrd="0" presId="urn:microsoft.com/office/officeart/2008/layout/VerticalAccentList"/>
    <dgm:cxn modelId="{56D5EF91-EE70-48AB-A92C-51A88DCA5159}" type="presParOf" srcId="{A4D205C8-5FDC-4183-A492-879DF2959FA4}" destId="{3F8CC5F1-D303-40F4-98A6-D3B899C48D63}" srcOrd="1" destOrd="0" presId="urn:microsoft.com/office/officeart/2008/layout/VerticalAccentList"/>
    <dgm:cxn modelId="{C5B509FD-D29B-4222-8529-9EE0D6B9AD06}" type="presParOf" srcId="{A4D205C8-5FDC-4183-A492-879DF2959FA4}" destId="{8AA91921-6A5D-4A2C-B1CD-FDAE8F4AC4C1}" srcOrd="2" destOrd="0" presId="urn:microsoft.com/office/officeart/2008/layout/VerticalAccentList"/>
    <dgm:cxn modelId="{D5CE2DD3-F41C-446B-9AB5-B3C7DABD5F94}" type="presParOf" srcId="{A4D205C8-5FDC-4183-A492-879DF2959FA4}" destId="{102CC551-9567-47A4-AE3E-E42940E8A446}" srcOrd="3" destOrd="0" presId="urn:microsoft.com/office/officeart/2008/layout/VerticalAccentList"/>
    <dgm:cxn modelId="{37E5D7FB-9FAF-43F2-8836-F08A1E684783}" type="presParOf" srcId="{A4D205C8-5FDC-4183-A492-879DF2959FA4}" destId="{7BEDA1DB-5074-409B-AE6C-DD20D5725A96}" srcOrd="4" destOrd="0" presId="urn:microsoft.com/office/officeart/2008/layout/VerticalAccentList"/>
    <dgm:cxn modelId="{3CE9AA3F-4908-42A0-BA03-78F0CF8E411D}" type="presParOf" srcId="{A4D205C8-5FDC-4183-A492-879DF2959FA4}" destId="{9DF70B3B-A785-44B3-853B-BC35CD6867F6}" srcOrd="5" destOrd="0" presId="urn:microsoft.com/office/officeart/2008/layout/VerticalAccentList"/>
    <dgm:cxn modelId="{E853C523-CD03-4D76-9BFC-CC435DE3CE51}" type="presParOf" srcId="{A4D205C8-5FDC-4183-A492-879DF2959FA4}" destId="{A7276863-A047-41CD-A92C-071DD24CA36B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BE1CA7-649B-4ABD-B34A-E318BDE89389}" type="doc">
      <dgm:prSet loTypeId="urn:microsoft.com/office/officeart/2008/layout/VerticalAccentList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de-AT"/>
        </a:p>
      </dgm:t>
    </dgm:pt>
    <dgm:pt modelId="{972A290C-3A74-4FC5-A386-659DA019E86A}">
      <dgm:prSet custT="1"/>
      <dgm:spPr/>
      <dgm:t>
        <a:bodyPr/>
        <a:lstStyle/>
        <a:p>
          <a:pPr rtl="0"/>
          <a:r>
            <a:rPr lang="en-US" sz="2400" b="1" dirty="0" smtClean="0"/>
            <a:t>WP3 – Set of Scenarios</a:t>
          </a:r>
          <a:endParaRPr lang="de-AT" sz="2400" dirty="0"/>
        </a:p>
      </dgm:t>
    </dgm:pt>
    <dgm:pt modelId="{785EBBDE-9F4D-49D1-9679-075C10975FF9}" type="parTrans" cxnId="{BD471DB4-33D7-4A41-BD90-D56DD3EB7C6C}">
      <dgm:prSet/>
      <dgm:spPr/>
      <dgm:t>
        <a:bodyPr/>
        <a:lstStyle/>
        <a:p>
          <a:endParaRPr lang="de-AT"/>
        </a:p>
      </dgm:t>
    </dgm:pt>
    <dgm:pt modelId="{3672D87E-9B3A-43E0-A351-B29DA3F64657}" type="sibTrans" cxnId="{BD471DB4-33D7-4A41-BD90-D56DD3EB7C6C}">
      <dgm:prSet/>
      <dgm:spPr/>
      <dgm:t>
        <a:bodyPr/>
        <a:lstStyle/>
        <a:p>
          <a:endParaRPr lang="de-AT"/>
        </a:p>
      </dgm:t>
    </dgm:pt>
    <dgm:pt modelId="{E11C52FC-5301-4D0A-BA13-64AFB44B87BF}">
      <dgm:prSet custT="1"/>
      <dgm:spPr/>
      <dgm:t>
        <a:bodyPr/>
        <a:lstStyle/>
        <a:p>
          <a:pPr rtl="0"/>
          <a:r>
            <a:rPr lang="en-US" sz="1600" dirty="0" smtClean="0"/>
            <a:t>Development of scenarios based on RES potentials resulting from the local analysis / local reports</a:t>
          </a:r>
          <a:endParaRPr lang="de-AT" sz="1600" dirty="0"/>
        </a:p>
      </dgm:t>
    </dgm:pt>
    <dgm:pt modelId="{D9A259F0-F876-45F2-BEDA-5D3AE25A837A}" type="parTrans" cxnId="{7DD66D29-F227-4C3C-B379-02B2F9AF45D9}">
      <dgm:prSet/>
      <dgm:spPr/>
      <dgm:t>
        <a:bodyPr/>
        <a:lstStyle/>
        <a:p>
          <a:endParaRPr lang="de-AT"/>
        </a:p>
      </dgm:t>
    </dgm:pt>
    <dgm:pt modelId="{060B5D7D-F0B4-4BFE-A03B-8C8D8FF22EF7}" type="sibTrans" cxnId="{7DD66D29-F227-4C3C-B379-02B2F9AF45D9}">
      <dgm:prSet/>
      <dgm:spPr/>
      <dgm:t>
        <a:bodyPr/>
        <a:lstStyle/>
        <a:p>
          <a:endParaRPr lang="de-AT"/>
        </a:p>
      </dgm:t>
    </dgm:pt>
    <dgm:pt modelId="{C1FB8E83-ED86-487B-A3D9-A5241E71C3B6}">
      <dgm:prSet custT="1"/>
      <dgm:spPr/>
      <dgm:t>
        <a:bodyPr/>
        <a:lstStyle/>
        <a:p>
          <a:pPr rtl="0"/>
          <a:r>
            <a:rPr lang="en-US" sz="1600" dirty="0" smtClean="0"/>
            <a:t>Within a workshop this ideas have been discussed and scenarios have been developed</a:t>
          </a:r>
          <a:endParaRPr lang="de-AT" sz="1600" dirty="0"/>
        </a:p>
      </dgm:t>
    </dgm:pt>
    <dgm:pt modelId="{565EF358-1C16-490D-8E56-0A8AD1C8E4B8}" type="parTrans" cxnId="{1E349C16-A891-40CC-B2B2-58371CB2CCDA}">
      <dgm:prSet/>
      <dgm:spPr/>
      <dgm:t>
        <a:bodyPr/>
        <a:lstStyle/>
        <a:p>
          <a:endParaRPr lang="de-AT"/>
        </a:p>
      </dgm:t>
    </dgm:pt>
    <dgm:pt modelId="{E16785F8-1747-4590-ABFC-535C423DEFBB}" type="sibTrans" cxnId="{1E349C16-A891-40CC-B2B2-58371CB2CCDA}">
      <dgm:prSet/>
      <dgm:spPr/>
      <dgm:t>
        <a:bodyPr/>
        <a:lstStyle/>
        <a:p>
          <a:endParaRPr lang="de-AT"/>
        </a:p>
      </dgm:t>
    </dgm:pt>
    <dgm:pt modelId="{3E51C8A5-8358-4BC8-B013-9EFC5B8A6A95}">
      <dgm:prSet custT="1"/>
      <dgm:spPr/>
      <dgm:t>
        <a:bodyPr/>
        <a:lstStyle/>
        <a:p>
          <a:pPr rtl="0"/>
          <a:r>
            <a:rPr lang="en-US" sz="1600" dirty="0" smtClean="0"/>
            <a:t>Scenarios have been the basis to develop local strategies and financial plans </a:t>
          </a:r>
          <a:endParaRPr lang="de-AT" sz="1600" dirty="0"/>
        </a:p>
      </dgm:t>
    </dgm:pt>
    <dgm:pt modelId="{6E91B60F-BDE4-4A7C-A00C-73D205AE1999}" type="parTrans" cxnId="{20252DE6-AB5E-4E72-AE9A-7A2647E8915C}">
      <dgm:prSet/>
      <dgm:spPr/>
      <dgm:t>
        <a:bodyPr/>
        <a:lstStyle/>
        <a:p>
          <a:endParaRPr lang="de-AT"/>
        </a:p>
      </dgm:t>
    </dgm:pt>
    <dgm:pt modelId="{5FD302AD-33FD-4F36-A0AF-3EACF3094562}" type="sibTrans" cxnId="{20252DE6-AB5E-4E72-AE9A-7A2647E8915C}">
      <dgm:prSet/>
      <dgm:spPr/>
      <dgm:t>
        <a:bodyPr/>
        <a:lstStyle/>
        <a:p>
          <a:endParaRPr lang="de-AT"/>
        </a:p>
      </dgm:t>
    </dgm:pt>
    <dgm:pt modelId="{940D3FAB-D3AE-475F-9B73-80D3D6C9EDBD}">
      <dgm:prSet custT="1"/>
      <dgm:spPr/>
      <dgm:t>
        <a:bodyPr/>
        <a:lstStyle/>
        <a:p>
          <a:pPr rtl="0"/>
          <a:r>
            <a:rPr lang="en-US" sz="1600" dirty="0" smtClean="0"/>
            <a:t>Each partner had to develop ideas by communicating with stakeholders, target groups etc. in which direction the development of each region can occur </a:t>
          </a:r>
          <a:endParaRPr lang="de-AT" sz="1600" dirty="0"/>
        </a:p>
      </dgm:t>
    </dgm:pt>
    <dgm:pt modelId="{F6582E0F-14DA-48FA-B334-60DE4522E0B3}" type="sibTrans" cxnId="{FF35FCC4-CE63-4FA8-92AE-B681EA6C0765}">
      <dgm:prSet/>
      <dgm:spPr/>
      <dgm:t>
        <a:bodyPr/>
        <a:lstStyle/>
        <a:p>
          <a:endParaRPr lang="de-AT"/>
        </a:p>
      </dgm:t>
    </dgm:pt>
    <dgm:pt modelId="{E0D98E86-7672-41D3-ACD6-38B909A5AF2D}" type="parTrans" cxnId="{FF35FCC4-CE63-4FA8-92AE-B681EA6C0765}">
      <dgm:prSet/>
      <dgm:spPr/>
      <dgm:t>
        <a:bodyPr/>
        <a:lstStyle/>
        <a:p>
          <a:endParaRPr lang="de-AT"/>
        </a:p>
      </dgm:t>
    </dgm:pt>
    <dgm:pt modelId="{78A7335E-57E4-43B8-A669-491917928F7B}" type="pres">
      <dgm:prSet presAssocID="{2ABE1CA7-649B-4ABD-B34A-E318BDE8938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de-AT"/>
        </a:p>
      </dgm:t>
    </dgm:pt>
    <dgm:pt modelId="{0275B340-054C-47CA-92ED-A5DEE4C4FEAD}" type="pres">
      <dgm:prSet presAssocID="{972A290C-3A74-4FC5-A386-659DA019E86A}" presName="parenttextcomposite" presStyleCnt="0"/>
      <dgm:spPr/>
    </dgm:pt>
    <dgm:pt modelId="{D04B4DE0-8A04-4491-B6FC-AE685D95D3F9}" type="pres">
      <dgm:prSet presAssocID="{972A290C-3A74-4FC5-A386-659DA019E86A}" presName="parenttext" presStyleLbl="revTx" presStyleIdx="0" presStyleCnt="5" custLinFactY="-83866" custLinFactNeighborX="-429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EE8FEB28-246E-434B-80EE-1F693BFEFB72}" type="pres">
      <dgm:prSet presAssocID="{972A290C-3A74-4FC5-A386-659DA019E86A}" presName="parallelogramComposite" presStyleCnt="0"/>
      <dgm:spPr/>
    </dgm:pt>
    <dgm:pt modelId="{D20F85BB-15B9-42C1-B38A-560FA0B735DE}" type="pres">
      <dgm:prSet presAssocID="{972A290C-3A74-4FC5-A386-659DA019E86A}" presName="parallelogram1" presStyleLbl="alignNode1" presStyleIdx="0" presStyleCnt="35" custLinFactY="-300000" custLinFactNeighborY="-365367"/>
      <dgm:spPr/>
    </dgm:pt>
    <dgm:pt modelId="{BA1D2DC0-2D48-41A5-A3BC-311BA5BD8B6A}" type="pres">
      <dgm:prSet presAssocID="{972A290C-3A74-4FC5-A386-659DA019E86A}" presName="parallelogram2" presStyleLbl="alignNode1" presStyleIdx="1" presStyleCnt="35" custLinFactY="-300000" custLinFactNeighborY="-365367"/>
      <dgm:spPr/>
    </dgm:pt>
    <dgm:pt modelId="{6F2CCB27-B79C-4EA3-9216-963011F096D3}" type="pres">
      <dgm:prSet presAssocID="{972A290C-3A74-4FC5-A386-659DA019E86A}" presName="parallelogram3" presStyleLbl="alignNode1" presStyleIdx="2" presStyleCnt="35" custLinFactY="-300000" custLinFactNeighborY="-365367"/>
      <dgm:spPr/>
    </dgm:pt>
    <dgm:pt modelId="{AD595333-3928-4F6E-B039-C2D2883E1DF9}" type="pres">
      <dgm:prSet presAssocID="{972A290C-3A74-4FC5-A386-659DA019E86A}" presName="parallelogram4" presStyleLbl="alignNode1" presStyleIdx="3" presStyleCnt="35" custLinFactY="-300000" custLinFactNeighborY="-365367"/>
      <dgm:spPr/>
    </dgm:pt>
    <dgm:pt modelId="{81CFFC2C-B952-4DE6-A4CE-1DA96F4FE36A}" type="pres">
      <dgm:prSet presAssocID="{972A290C-3A74-4FC5-A386-659DA019E86A}" presName="parallelogram5" presStyleLbl="alignNode1" presStyleIdx="4" presStyleCnt="35" custLinFactY="-300000" custLinFactNeighborY="-365367"/>
      <dgm:spPr/>
    </dgm:pt>
    <dgm:pt modelId="{6F5471DD-4980-41CC-872B-15E5825AA1B6}" type="pres">
      <dgm:prSet presAssocID="{972A290C-3A74-4FC5-A386-659DA019E86A}" presName="parallelogram6" presStyleLbl="alignNode1" presStyleIdx="5" presStyleCnt="35" custLinFactY="-300000" custLinFactNeighborY="-365367"/>
      <dgm:spPr/>
    </dgm:pt>
    <dgm:pt modelId="{CFCF5E2C-E505-4EDA-B945-405A7965A55A}" type="pres">
      <dgm:prSet presAssocID="{972A290C-3A74-4FC5-A386-659DA019E86A}" presName="parallelogram7" presStyleLbl="alignNode1" presStyleIdx="6" presStyleCnt="35" custLinFactY="-300000" custLinFactNeighborY="-365367"/>
      <dgm:spPr/>
    </dgm:pt>
    <dgm:pt modelId="{6496191B-58FE-44AA-A6AB-0036EB8FF5FC}" type="pres">
      <dgm:prSet presAssocID="{3672D87E-9B3A-43E0-A351-B29DA3F64657}" presName="sibTrans" presStyleCnt="0"/>
      <dgm:spPr/>
    </dgm:pt>
    <dgm:pt modelId="{23CE44B6-6EC0-4663-AFFE-F84B7CACF790}" type="pres">
      <dgm:prSet presAssocID="{E11C52FC-5301-4D0A-BA13-64AFB44B87BF}" presName="parenttextcomposite" presStyleCnt="0"/>
      <dgm:spPr/>
    </dgm:pt>
    <dgm:pt modelId="{9952B64A-34D1-495C-818C-301C2242406C}" type="pres">
      <dgm:prSet presAssocID="{E11C52FC-5301-4D0A-BA13-64AFB44B87BF}" presName="parenttext" presStyleLbl="revTx" presStyleIdx="1" presStyleCnt="5" custLinFactY="-46134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4FB8C973-CD43-4236-8594-8561C7646E89}" type="pres">
      <dgm:prSet presAssocID="{E11C52FC-5301-4D0A-BA13-64AFB44B87BF}" presName="parallelogramComposite" presStyleCnt="0"/>
      <dgm:spPr/>
    </dgm:pt>
    <dgm:pt modelId="{1E2E4777-1DD9-484C-B75C-CD3403E075A6}" type="pres">
      <dgm:prSet presAssocID="{E11C52FC-5301-4D0A-BA13-64AFB44B87BF}" presName="parallelogram1" presStyleLbl="alignNode1" presStyleIdx="7" presStyleCnt="35" custLinFactY="-230365" custLinFactNeighborY="-300000"/>
      <dgm:spPr/>
    </dgm:pt>
    <dgm:pt modelId="{E873B011-DBAA-4726-A1AB-5E09AE3D236D}" type="pres">
      <dgm:prSet presAssocID="{E11C52FC-5301-4D0A-BA13-64AFB44B87BF}" presName="parallelogram2" presStyleLbl="alignNode1" presStyleIdx="8" presStyleCnt="35" custLinFactY="-230365" custLinFactNeighborY="-300000"/>
      <dgm:spPr/>
    </dgm:pt>
    <dgm:pt modelId="{3D291E57-3C85-482E-B6F3-32B5C414B422}" type="pres">
      <dgm:prSet presAssocID="{E11C52FC-5301-4D0A-BA13-64AFB44B87BF}" presName="parallelogram3" presStyleLbl="alignNode1" presStyleIdx="9" presStyleCnt="35" custLinFactY="-230365" custLinFactNeighborY="-300000"/>
      <dgm:spPr/>
    </dgm:pt>
    <dgm:pt modelId="{C21D47B3-2116-462E-8974-0CC952832300}" type="pres">
      <dgm:prSet presAssocID="{E11C52FC-5301-4D0A-BA13-64AFB44B87BF}" presName="parallelogram4" presStyleLbl="alignNode1" presStyleIdx="10" presStyleCnt="35" custLinFactY="-230365" custLinFactNeighborY="-300000"/>
      <dgm:spPr/>
    </dgm:pt>
    <dgm:pt modelId="{13500369-4D98-4489-92F8-D1D38021A5E8}" type="pres">
      <dgm:prSet presAssocID="{E11C52FC-5301-4D0A-BA13-64AFB44B87BF}" presName="parallelogram5" presStyleLbl="alignNode1" presStyleIdx="11" presStyleCnt="35" custLinFactY="-230365" custLinFactNeighborY="-300000"/>
      <dgm:spPr/>
    </dgm:pt>
    <dgm:pt modelId="{09CC3C50-6BB6-410E-8465-F0F96D00D6E5}" type="pres">
      <dgm:prSet presAssocID="{E11C52FC-5301-4D0A-BA13-64AFB44B87BF}" presName="parallelogram6" presStyleLbl="alignNode1" presStyleIdx="12" presStyleCnt="35" custLinFactY="-230365" custLinFactNeighborY="-300000"/>
      <dgm:spPr/>
    </dgm:pt>
    <dgm:pt modelId="{F9A2B6E2-9511-42C2-AB8D-53D346E6344A}" type="pres">
      <dgm:prSet presAssocID="{E11C52FC-5301-4D0A-BA13-64AFB44B87BF}" presName="parallelogram7" presStyleLbl="alignNode1" presStyleIdx="13" presStyleCnt="35" custLinFactY="-230365" custLinFactNeighborY="-300000"/>
      <dgm:spPr/>
    </dgm:pt>
    <dgm:pt modelId="{DC2A8678-22DE-4122-A95A-B9CC3193568D}" type="pres">
      <dgm:prSet presAssocID="{060B5D7D-F0B4-4BFE-A03B-8C8D8FF22EF7}" presName="sibTrans" presStyleCnt="0"/>
      <dgm:spPr/>
    </dgm:pt>
    <dgm:pt modelId="{57067A8D-5681-4B03-8D50-4605B6AA1731}" type="pres">
      <dgm:prSet presAssocID="{940D3FAB-D3AE-475F-9B73-80D3D6C9EDBD}" presName="parenttextcomposite" presStyleCnt="0"/>
      <dgm:spPr/>
    </dgm:pt>
    <dgm:pt modelId="{FC618467-5E0B-4224-BA5C-E83AE4601378}" type="pres">
      <dgm:prSet presAssocID="{940D3FAB-D3AE-475F-9B73-80D3D6C9EDBD}" presName="parenttext" presStyleLbl="revTx" presStyleIdx="2" presStyleCnt="5" custLinFactNeighborY="-7778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FB1C1A0A-2B0C-4783-929A-ECD6E94A01A0}" type="pres">
      <dgm:prSet presAssocID="{940D3FAB-D3AE-475F-9B73-80D3D6C9EDBD}" presName="parallelogramComposite" presStyleCnt="0"/>
      <dgm:spPr/>
    </dgm:pt>
    <dgm:pt modelId="{C9C9DAEF-3121-4BA7-AD49-C3D7B666E446}" type="pres">
      <dgm:prSet presAssocID="{940D3FAB-D3AE-475F-9B73-80D3D6C9EDBD}" presName="parallelogram1" presStyleLbl="alignNode1" presStyleIdx="14" presStyleCnt="35" custLinFactY="-100000" custLinFactNeighborY="-189290"/>
      <dgm:spPr/>
    </dgm:pt>
    <dgm:pt modelId="{D01BC841-2E58-407E-86CE-94CB4685B3F8}" type="pres">
      <dgm:prSet presAssocID="{940D3FAB-D3AE-475F-9B73-80D3D6C9EDBD}" presName="parallelogram2" presStyleLbl="alignNode1" presStyleIdx="15" presStyleCnt="35" custLinFactY="-100000" custLinFactNeighborY="-189290"/>
      <dgm:spPr/>
    </dgm:pt>
    <dgm:pt modelId="{63437A55-5386-4871-80A1-51403D517F8A}" type="pres">
      <dgm:prSet presAssocID="{940D3FAB-D3AE-475F-9B73-80D3D6C9EDBD}" presName="parallelogram3" presStyleLbl="alignNode1" presStyleIdx="16" presStyleCnt="35" custLinFactY="-100000" custLinFactNeighborY="-189290"/>
      <dgm:spPr/>
    </dgm:pt>
    <dgm:pt modelId="{A2705290-2400-41FC-9B8F-721CAAD6417B}" type="pres">
      <dgm:prSet presAssocID="{940D3FAB-D3AE-475F-9B73-80D3D6C9EDBD}" presName="parallelogram4" presStyleLbl="alignNode1" presStyleIdx="17" presStyleCnt="35" custLinFactY="-100000" custLinFactNeighborY="-189290"/>
      <dgm:spPr/>
    </dgm:pt>
    <dgm:pt modelId="{CBC1057C-C342-419B-88EF-7BBA183E820E}" type="pres">
      <dgm:prSet presAssocID="{940D3FAB-D3AE-475F-9B73-80D3D6C9EDBD}" presName="parallelogram5" presStyleLbl="alignNode1" presStyleIdx="18" presStyleCnt="35" custLinFactY="-100000" custLinFactNeighborY="-189290"/>
      <dgm:spPr/>
    </dgm:pt>
    <dgm:pt modelId="{9A147F4D-2AF4-4EDE-9006-0AE450720DEF}" type="pres">
      <dgm:prSet presAssocID="{940D3FAB-D3AE-475F-9B73-80D3D6C9EDBD}" presName="parallelogram6" presStyleLbl="alignNode1" presStyleIdx="19" presStyleCnt="35" custLinFactY="-100000" custLinFactNeighborY="-189290"/>
      <dgm:spPr/>
    </dgm:pt>
    <dgm:pt modelId="{DF493DD6-6F97-4B30-9B9E-574EDD6DFE89}" type="pres">
      <dgm:prSet presAssocID="{940D3FAB-D3AE-475F-9B73-80D3D6C9EDBD}" presName="parallelogram7" presStyleLbl="alignNode1" presStyleIdx="20" presStyleCnt="35" custLinFactY="-100000" custLinFactNeighborY="-189290"/>
      <dgm:spPr/>
    </dgm:pt>
    <dgm:pt modelId="{C833F09A-0922-46F9-A7AC-9F5152FA97BE}" type="pres">
      <dgm:prSet presAssocID="{F6582E0F-14DA-48FA-B334-60DE4522E0B3}" presName="sibTrans" presStyleCnt="0"/>
      <dgm:spPr/>
    </dgm:pt>
    <dgm:pt modelId="{F17FDF7F-D675-438A-927B-11840C11A41E}" type="pres">
      <dgm:prSet presAssocID="{C1FB8E83-ED86-487B-A3D9-A5241E71C3B6}" presName="parenttextcomposite" presStyleCnt="0"/>
      <dgm:spPr/>
    </dgm:pt>
    <dgm:pt modelId="{3912BEA4-E3E3-41DE-9ADA-6391CD8B3423}" type="pres">
      <dgm:prSet presAssocID="{C1FB8E83-ED86-487B-A3D9-A5241E71C3B6}" presName="parenttext" presStyleLbl="revTx" presStyleIdx="3" presStyleCnt="5" custLinFactNeighborY="-6599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4085F4DC-0EA7-4A7A-B590-BE10E068D15A}" type="pres">
      <dgm:prSet presAssocID="{C1FB8E83-ED86-487B-A3D9-A5241E71C3B6}" presName="parallelogramComposite" presStyleCnt="0"/>
      <dgm:spPr/>
    </dgm:pt>
    <dgm:pt modelId="{F27BEE87-81A6-425C-AB08-CBB2BE85276F}" type="pres">
      <dgm:prSet presAssocID="{C1FB8E83-ED86-487B-A3D9-A5241E71C3B6}" presName="parallelogram1" presStyleLbl="alignNode1" presStyleIdx="21" presStyleCnt="35" custLinFactY="-54288" custLinFactNeighborY="-100000"/>
      <dgm:spPr/>
    </dgm:pt>
    <dgm:pt modelId="{D5527D60-3126-410D-BC4C-3D0229D134D7}" type="pres">
      <dgm:prSet presAssocID="{C1FB8E83-ED86-487B-A3D9-A5241E71C3B6}" presName="parallelogram2" presStyleLbl="alignNode1" presStyleIdx="22" presStyleCnt="35" custLinFactY="-54288" custLinFactNeighborY="-100000"/>
      <dgm:spPr/>
    </dgm:pt>
    <dgm:pt modelId="{C1D2BB6B-BC9C-42CE-8A85-ACEDD07A5483}" type="pres">
      <dgm:prSet presAssocID="{C1FB8E83-ED86-487B-A3D9-A5241E71C3B6}" presName="parallelogram3" presStyleLbl="alignNode1" presStyleIdx="23" presStyleCnt="35" custLinFactY="-54288" custLinFactNeighborY="-100000"/>
      <dgm:spPr/>
    </dgm:pt>
    <dgm:pt modelId="{AB908B2B-8B03-4402-85AD-AA48309FA32A}" type="pres">
      <dgm:prSet presAssocID="{C1FB8E83-ED86-487B-A3D9-A5241E71C3B6}" presName="parallelogram4" presStyleLbl="alignNode1" presStyleIdx="24" presStyleCnt="35" custLinFactY="-54288" custLinFactNeighborY="-100000"/>
      <dgm:spPr/>
    </dgm:pt>
    <dgm:pt modelId="{3D495ABF-B67E-4664-BF10-0D42678A90AD}" type="pres">
      <dgm:prSet presAssocID="{C1FB8E83-ED86-487B-A3D9-A5241E71C3B6}" presName="parallelogram5" presStyleLbl="alignNode1" presStyleIdx="25" presStyleCnt="35" custLinFactY="-54288" custLinFactNeighborY="-100000"/>
      <dgm:spPr/>
    </dgm:pt>
    <dgm:pt modelId="{C4D5595C-C685-471D-8FEB-E1566DC6A829}" type="pres">
      <dgm:prSet presAssocID="{C1FB8E83-ED86-487B-A3D9-A5241E71C3B6}" presName="parallelogram6" presStyleLbl="alignNode1" presStyleIdx="26" presStyleCnt="35" custLinFactY="-54288" custLinFactNeighborY="-100000"/>
      <dgm:spPr/>
    </dgm:pt>
    <dgm:pt modelId="{74A8AFCB-B780-4171-91F2-AB75CDE6E8C0}" type="pres">
      <dgm:prSet presAssocID="{C1FB8E83-ED86-487B-A3D9-A5241E71C3B6}" presName="parallelogram7" presStyleLbl="alignNode1" presStyleIdx="27" presStyleCnt="35" custLinFactY="-54288" custLinFactNeighborY="-100000"/>
      <dgm:spPr/>
    </dgm:pt>
    <dgm:pt modelId="{114149BF-852D-463A-8978-0AF102476D0F}" type="pres">
      <dgm:prSet presAssocID="{E16785F8-1747-4590-ABFC-535C423DEFBB}" presName="sibTrans" presStyleCnt="0"/>
      <dgm:spPr/>
    </dgm:pt>
    <dgm:pt modelId="{D5576C0D-8CE3-48E7-8860-2791EE67A949}" type="pres">
      <dgm:prSet presAssocID="{3E51C8A5-8358-4BC8-B013-9EFC5B8A6A95}" presName="parenttextcomposite" presStyleCnt="0"/>
      <dgm:spPr/>
    </dgm:pt>
    <dgm:pt modelId="{2BDF0995-D83C-42DD-852E-160C4B674E75}" type="pres">
      <dgm:prSet presAssocID="{3E51C8A5-8358-4BC8-B013-9EFC5B8A6A95}" presName="parenttext" presStyleLbl="revTx" presStyleIdx="4" presStyleCnt="5" custLinFactNeighborY="-1885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D3E15C30-2090-4583-8EFD-6F1DF73D9895}" type="pres">
      <dgm:prSet presAssocID="{3E51C8A5-8358-4BC8-B013-9EFC5B8A6A95}" presName="parallelogramComposite" presStyleCnt="0"/>
      <dgm:spPr/>
    </dgm:pt>
    <dgm:pt modelId="{6E94A6AC-17E2-4C4B-8841-4D0B671EF7C5}" type="pres">
      <dgm:prSet presAssocID="{3E51C8A5-8358-4BC8-B013-9EFC5B8A6A95}" presName="parallelogram1" presStyleLbl="alignNode1" presStyleIdx="28" presStyleCnt="35"/>
      <dgm:spPr/>
    </dgm:pt>
    <dgm:pt modelId="{9EF372D2-E6C5-4E28-A591-450BC985744F}" type="pres">
      <dgm:prSet presAssocID="{3E51C8A5-8358-4BC8-B013-9EFC5B8A6A95}" presName="parallelogram2" presStyleLbl="alignNode1" presStyleIdx="29" presStyleCnt="35"/>
      <dgm:spPr/>
    </dgm:pt>
    <dgm:pt modelId="{588CF5BC-627F-4B2B-B9F5-945698DBDBD8}" type="pres">
      <dgm:prSet presAssocID="{3E51C8A5-8358-4BC8-B013-9EFC5B8A6A95}" presName="parallelogram3" presStyleLbl="alignNode1" presStyleIdx="30" presStyleCnt="35"/>
      <dgm:spPr/>
    </dgm:pt>
    <dgm:pt modelId="{26B87629-CC4B-40F9-8A85-3977130094F5}" type="pres">
      <dgm:prSet presAssocID="{3E51C8A5-8358-4BC8-B013-9EFC5B8A6A95}" presName="parallelogram4" presStyleLbl="alignNode1" presStyleIdx="31" presStyleCnt="35"/>
      <dgm:spPr/>
    </dgm:pt>
    <dgm:pt modelId="{60EE6BDF-92D9-49E3-8E00-12B89650524D}" type="pres">
      <dgm:prSet presAssocID="{3E51C8A5-8358-4BC8-B013-9EFC5B8A6A95}" presName="parallelogram5" presStyleLbl="alignNode1" presStyleIdx="32" presStyleCnt="35"/>
      <dgm:spPr/>
    </dgm:pt>
    <dgm:pt modelId="{47E55F59-339E-4FB5-859C-183124B0D2DD}" type="pres">
      <dgm:prSet presAssocID="{3E51C8A5-8358-4BC8-B013-9EFC5B8A6A95}" presName="parallelogram6" presStyleLbl="alignNode1" presStyleIdx="33" presStyleCnt="35"/>
      <dgm:spPr/>
    </dgm:pt>
    <dgm:pt modelId="{38C86CA7-7666-4BCE-BC91-E743B497DA1D}" type="pres">
      <dgm:prSet presAssocID="{3E51C8A5-8358-4BC8-B013-9EFC5B8A6A95}" presName="parallelogram7" presStyleLbl="alignNode1" presStyleIdx="34" presStyleCnt="35"/>
      <dgm:spPr/>
    </dgm:pt>
  </dgm:ptLst>
  <dgm:cxnLst>
    <dgm:cxn modelId="{AB10510D-6F73-4F74-861C-9C98BEB9BA2E}" type="presOf" srcId="{3E51C8A5-8358-4BC8-B013-9EFC5B8A6A95}" destId="{2BDF0995-D83C-42DD-852E-160C4B674E75}" srcOrd="0" destOrd="0" presId="urn:microsoft.com/office/officeart/2008/layout/VerticalAccentList"/>
    <dgm:cxn modelId="{3F2000A7-D297-4F6E-8F27-E3C774130B0F}" type="presOf" srcId="{E11C52FC-5301-4D0A-BA13-64AFB44B87BF}" destId="{9952B64A-34D1-495C-818C-301C2242406C}" srcOrd="0" destOrd="0" presId="urn:microsoft.com/office/officeart/2008/layout/VerticalAccentList"/>
    <dgm:cxn modelId="{1E349C16-A891-40CC-B2B2-58371CB2CCDA}" srcId="{2ABE1CA7-649B-4ABD-B34A-E318BDE89389}" destId="{C1FB8E83-ED86-487B-A3D9-A5241E71C3B6}" srcOrd="3" destOrd="0" parTransId="{565EF358-1C16-490D-8E56-0A8AD1C8E4B8}" sibTransId="{E16785F8-1747-4590-ABFC-535C423DEFBB}"/>
    <dgm:cxn modelId="{BD471DB4-33D7-4A41-BD90-D56DD3EB7C6C}" srcId="{2ABE1CA7-649B-4ABD-B34A-E318BDE89389}" destId="{972A290C-3A74-4FC5-A386-659DA019E86A}" srcOrd="0" destOrd="0" parTransId="{785EBBDE-9F4D-49D1-9679-075C10975FF9}" sibTransId="{3672D87E-9B3A-43E0-A351-B29DA3F64657}"/>
    <dgm:cxn modelId="{FF35FCC4-CE63-4FA8-92AE-B681EA6C0765}" srcId="{2ABE1CA7-649B-4ABD-B34A-E318BDE89389}" destId="{940D3FAB-D3AE-475F-9B73-80D3D6C9EDBD}" srcOrd="2" destOrd="0" parTransId="{E0D98E86-7672-41D3-ACD6-38B909A5AF2D}" sibTransId="{F6582E0F-14DA-48FA-B334-60DE4522E0B3}"/>
    <dgm:cxn modelId="{FEDA3873-425E-4E34-8166-0E78E7499461}" type="presOf" srcId="{C1FB8E83-ED86-487B-A3D9-A5241E71C3B6}" destId="{3912BEA4-E3E3-41DE-9ADA-6391CD8B3423}" srcOrd="0" destOrd="0" presId="urn:microsoft.com/office/officeart/2008/layout/VerticalAccentList"/>
    <dgm:cxn modelId="{7DD66D29-F227-4C3C-B379-02B2F9AF45D9}" srcId="{2ABE1CA7-649B-4ABD-B34A-E318BDE89389}" destId="{E11C52FC-5301-4D0A-BA13-64AFB44B87BF}" srcOrd="1" destOrd="0" parTransId="{D9A259F0-F876-45F2-BEDA-5D3AE25A837A}" sibTransId="{060B5D7D-F0B4-4BFE-A03B-8C8D8FF22EF7}"/>
    <dgm:cxn modelId="{CD6503DA-D8B9-4235-996C-EDE882102CAA}" type="presOf" srcId="{2ABE1CA7-649B-4ABD-B34A-E318BDE89389}" destId="{78A7335E-57E4-43B8-A669-491917928F7B}" srcOrd="0" destOrd="0" presId="urn:microsoft.com/office/officeart/2008/layout/VerticalAccentList"/>
    <dgm:cxn modelId="{20252DE6-AB5E-4E72-AE9A-7A2647E8915C}" srcId="{2ABE1CA7-649B-4ABD-B34A-E318BDE89389}" destId="{3E51C8A5-8358-4BC8-B013-9EFC5B8A6A95}" srcOrd="4" destOrd="0" parTransId="{6E91B60F-BDE4-4A7C-A00C-73D205AE1999}" sibTransId="{5FD302AD-33FD-4F36-A0AF-3EACF3094562}"/>
    <dgm:cxn modelId="{8DF7C617-3931-44CD-B7C6-659BE396B3AE}" type="presOf" srcId="{972A290C-3A74-4FC5-A386-659DA019E86A}" destId="{D04B4DE0-8A04-4491-B6FC-AE685D95D3F9}" srcOrd="0" destOrd="0" presId="urn:microsoft.com/office/officeart/2008/layout/VerticalAccentList"/>
    <dgm:cxn modelId="{87CF6515-65DE-4999-B0E4-C1AA6A6AEDAB}" type="presOf" srcId="{940D3FAB-D3AE-475F-9B73-80D3D6C9EDBD}" destId="{FC618467-5E0B-4224-BA5C-E83AE4601378}" srcOrd="0" destOrd="0" presId="urn:microsoft.com/office/officeart/2008/layout/VerticalAccentList"/>
    <dgm:cxn modelId="{E36C857F-364E-431C-88CF-28142CD3F6B5}" type="presParOf" srcId="{78A7335E-57E4-43B8-A669-491917928F7B}" destId="{0275B340-054C-47CA-92ED-A5DEE4C4FEAD}" srcOrd="0" destOrd="0" presId="urn:microsoft.com/office/officeart/2008/layout/VerticalAccentList"/>
    <dgm:cxn modelId="{19E36D8B-EB88-43EC-8D25-327EDE57F89F}" type="presParOf" srcId="{0275B340-054C-47CA-92ED-A5DEE4C4FEAD}" destId="{D04B4DE0-8A04-4491-B6FC-AE685D95D3F9}" srcOrd="0" destOrd="0" presId="urn:microsoft.com/office/officeart/2008/layout/VerticalAccentList"/>
    <dgm:cxn modelId="{0CB0CB38-9E7C-4A0D-B9E8-CED2DEF38B58}" type="presParOf" srcId="{78A7335E-57E4-43B8-A669-491917928F7B}" destId="{EE8FEB28-246E-434B-80EE-1F693BFEFB72}" srcOrd="1" destOrd="0" presId="urn:microsoft.com/office/officeart/2008/layout/VerticalAccentList"/>
    <dgm:cxn modelId="{004EEF23-F632-4C83-BA82-83CD3101654B}" type="presParOf" srcId="{EE8FEB28-246E-434B-80EE-1F693BFEFB72}" destId="{D20F85BB-15B9-42C1-B38A-560FA0B735DE}" srcOrd="0" destOrd="0" presId="urn:microsoft.com/office/officeart/2008/layout/VerticalAccentList"/>
    <dgm:cxn modelId="{3E87602F-AF0C-4478-9C23-6DF721B9C66B}" type="presParOf" srcId="{EE8FEB28-246E-434B-80EE-1F693BFEFB72}" destId="{BA1D2DC0-2D48-41A5-A3BC-311BA5BD8B6A}" srcOrd="1" destOrd="0" presId="urn:microsoft.com/office/officeart/2008/layout/VerticalAccentList"/>
    <dgm:cxn modelId="{935C051A-52E8-4D9E-8D1D-8B618AE128EA}" type="presParOf" srcId="{EE8FEB28-246E-434B-80EE-1F693BFEFB72}" destId="{6F2CCB27-B79C-4EA3-9216-963011F096D3}" srcOrd="2" destOrd="0" presId="urn:microsoft.com/office/officeart/2008/layout/VerticalAccentList"/>
    <dgm:cxn modelId="{4894F704-6BAB-4E3C-8F59-4D357333143F}" type="presParOf" srcId="{EE8FEB28-246E-434B-80EE-1F693BFEFB72}" destId="{AD595333-3928-4F6E-B039-C2D2883E1DF9}" srcOrd="3" destOrd="0" presId="urn:microsoft.com/office/officeart/2008/layout/VerticalAccentList"/>
    <dgm:cxn modelId="{BF0EE000-53CB-4F70-B8A2-EA8A5836AC0F}" type="presParOf" srcId="{EE8FEB28-246E-434B-80EE-1F693BFEFB72}" destId="{81CFFC2C-B952-4DE6-A4CE-1DA96F4FE36A}" srcOrd="4" destOrd="0" presId="urn:microsoft.com/office/officeart/2008/layout/VerticalAccentList"/>
    <dgm:cxn modelId="{9353761A-6383-48BC-B4BD-1A6F0DD9D2A9}" type="presParOf" srcId="{EE8FEB28-246E-434B-80EE-1F693BFEFB72}" destId="{6F5471DD-4980-41CC-872B-15E5825AA1B6}" srcOrd="5" destOrd="0" presId="urn:microsoft.com/office/officeart/2008/layout/VerticalAccentList"/>
    <dgm:cxn modelId="{9CEB9945-F154-4932-8203-D8638906B08F}" type="presParOf" srcId="{EE8FEB28-246E-434B-80EE-1F693BFEFB72}" destId="{CFCF5E2C-E505-4EDA-B945-405A7965A55A}" srcOrd="6" destOrd="0" presId="urn:microsoft.com/office/officeart/2008/layout/VerticalAccentList"/>
    <dgm:cxn modelId="{5C0430B4-08EA-4D4D-8754-8E1E2384EF89}" type="presParOf" srcId="{78A7335E-57E4-43B8-A669-491917928F7B}" destId="{6496191B-58FE-44AA-A6AB-0036EB8FF5FC}" srcOrd="2" destOrd="0" presId="urn:microsoft.com/office/officeart/2008/layout/VerticalAccentList"/>
    <dgm:cxn modelId="{6A21A96A-0442-472A-8359-B9C38893ABB9}" type="presParOf" srcId="{78A7335E-57E4-43B8-A669-491917928F7B}" destId="{23CE44B6-6EC0-4663-AFFE-F84B7CACF790}" srcOrd="3" destOrd="0" presId="urn:microsoft.com/office/officeart/2008/layout/VerticalAccentList"/>
    <dgm:cxn modelId="{B4CE73CC-DE9B-43AA-AC74-AFC9C5CA8C75}" type="presParOf" srcId="{23CE44B6-6EC0-4663-AFFE-F84B7CACF790}" destId="{9952B64A-34D1-495C-818C-301C2242406C}" srcOrd="0" destOrd="0" presId="urn:microsoft.com/office/officeart/2008/layout/VerticalAccentList"/>
    <dgm:cxn modelId="{B3185730-573D-4FD4-B752-A6DA2B2A931F}" type="presParOf" srcId="{78A7335E-57E4-43B8-A669-491917928F7B}" destId="{4FB8C973-CD43-4236-8594-8561C7646E89}" srcOrd="4" destOrd="0" presId="urn:microsoft.com/office/officeart/2008/layout/VerticalAccentList"/>
    <dgm:cxn modelId="{4D9FE8AD-1E0F-4CAA-BA05-AA3A513F4C08}" type="presParOf" srcId="{4FB8C973-CD43-4236-8594-8561C7646E89}" destId="{1E2E4777-1DD9-484C-B75C-CD3403E075A6}" srcOrd="0" destOrd="0" presId="urn:microsoft.com/office/officeart/2008/layout/VerticalAccentList"/>
    <dgm:cxn modelId="{FD0F102D-238B-42E4-AE05-51CBF93CE6AD}" type="presParOf" srcId="{4FB8C973-CD43-4236-8594-8561C7646E89}" destId="{E873B011-DBAA-4726-A1AB-5E09AE3D236D}" srcOrd="1" destOrd="0" presId="urn:microsoft.com/office/officeart/2008/layout/VerticalAccentList"/>
    <dgm:cxn modelId="{739165C3-2C67-4C1B-8E19-B521C52E85C3}" type="presParOf" srcId="{4FB8C973-CD43-4236-8594-8561C7646E89}" destId="{3D291E57-3C85-482E-B6F3-32B5C414B422}" srcOrd="2" destOrd="0" presId="urn:microsoft.com/office/officeart/2008/layout/VerticalAccentList"/>
    <dgm:cxn modelId="{8E377AC2-738F-47C6-99D1-D360CE93EF21}" type="presParOf" srcId="{4FB8C973-CD43-4236-8594-8561C7646E89}" destId="{C21D47B3-2116-462E-8974-0CC952832300}" srcOrd="3" destOrd="0" presId="urn:microsoft.com/office/officeart/2008/layout/VerticalAccentList"/>
    <dgm:cxn modelId="{9859C1BE-7ED2-4A00-8BFB-68DFD1C8DEF7}" type="presParOf" srcId="{4FB8C973-CD43-4236-8594-8561C7646E89}" destId="{13500369-4D98-4489-92F8-D1D38021A5E8}" srcOrd="4" destOrd="0" presId="urn:microsoft.com/office/officeart/2008/layout/VerticalAccentList"/>
    <dgm:cxn modelId="{AFB87C8E-60E5-4975-8A20-EFE99695EFAC}" type="presParOf" srcId="{4FB8C973-CD43-4236-8594-8561C7646E89}" destId="{09CC3C50-6BB6-410E-8465-F0F96D00D6E5}" srcOrd="5" destOrd="0" presId="urn:microsoft.com/office/officeart/2008/layout/VerticalAccentList"/>
    <dgm:cxn modelId="{3A4AEE46-970D-419B-A940-5565A1200F1F}" type="presParOf" srcId="{4FB8C973-CD43-4236-8594-8561C7646E89}" destId="{F9A2B6E2-9511-42C2-AB8D-53D346E6344A}" srcOrd="6" destOrd="0" presId="urn:microsoft.com/office/officeart/2008/layout/VerticalAccentList"/>
    <dgm:cxn modelId="{FB8157B1-1A18-48DD-9353-FB4BF445D18B}" type="presParOf" srcId="{78A7335E-57E4-43B8-A669-491917928F7B}" destId="{DC2A8678-22DE-4122-A95A-B9CC3193568D}" srcOrd="5" destOrd="0" presId="urn:microsoft.com/office/officeart/2008/layout/VerticalAccentList"/>
    <dgm:cxn modelId="{0522EF80-94EC-403F-94A4-06A9DF2B4240}" type="presParOf" srcId="{78A7335E-57E4-43B8-A669-491917928F7B}" destId="{57067A8D-5681-4B03-8D50-4605B6AA1731}" srcOrd="6" destOrd="0" presId="urn:microsoft.com/office/officeart/2008/layout/VerticalAccentList"/>
    <dgm:cxn modelId="{A61D5253-8327-4E04-A48B-1B1F95C85B06}" type="presParOf" srcId="{57067A8D-5681-4B03-8D50-4605B6AA1731}" destId="{FC618467-5E0B-4224-BA5C-E83AE4601378}" srcOrd="0" destOrd="0" presId="urn:microsoft.com/office/officeart/2008/layout/VerticalAccentList"/>
    <dgm:cxn modelId="{8D290762-9563-434A-ACEF-CC4662956F5E}" type="presParOf" srcId="{78A7335E-57E4-43B8-A669-491917928F7B}" destId="{FB1C1A0A-2B0C-4783-929A-ECD6E94A01A0}" srcOrd="7" destOrd="0" presId="urn:microsoft.com/office/officeart/2008/layout/VerticalAccentList"/>
    <dgm:cxn modelId="{53D15877-3B9F-4781-ADF0-0C7F4E9FB08D}" type="presParOf" srcId="{FB1C1A0A-2B0C-4783-929A-ECD6E94A01A0}" destId="{C9C9DAEF-3121-4BA7-AD49-C3D7B666E446}" srcOrd="0" destOrd="0" presId="urn:microsoft.com/office/officeart/2008/layout/VerticalAccentList"/>
    <dgm:cxn modelId="{39267B86-9216-4E5C-A10D-6F2CB87317F0}" type="presParOf" srcId="{FB1C1A0A-2B0C-4783-929A-ECD6E94A01A0}" destId="{D01BC841-2E58-407E-86CE-94CB4685B3F8}" srcOrd="1" destOrd="0" presId="urn:microsoft.com/office/officeart/2008/layout/VerticalAccentList"/>
    <dgm:cxn modelId="{5A403943-C0EB-46F6-A0BC-DEABF452F8ED}" type="presParOf" srcId="{FB1C1A0A-2B0C-4783-929A-ECD6E94A01A0}" destId="{63437A55-5386-4871-80A1-51403D517F8A}" srcOrd="2" destOrd="0" presId="urn:microsoft.com/office/officeart/2008/layout/VerticalAccentList"/>
    <dgm:cxn modelId="{8BA11449-72D0-4EB6-AA3D-A46C4F22A7BD}" type="presParOf" srcId="{FB1C1A0A-2B0C-4783-929A-ECD6E94A01A0}" destId="{A2705290-2400-41FC-9B8F-721CAAD6417B}" srcOrd="3" destOrd="0" presId="urn:microsoft.com/office/officeart/2008/layout/VerticalAccentList"/>
    <dgm:cxn modelId="{CBD9951A-8809-4B77-BB5A-94CB6CA006D1}" type="presParOf" srcId="{FB1C1A0A-2B0C-4783-929A-ECD6E94A01A0}" destId="{CBC1057C-C342-419B-88EF-7BBA183E820E}" srcOrd="4" destOrd="0" presId="urn:microsoft.com/office/officeart/2008/layout/VerticalAccentList"/>
    <dgm:cxn modelId="{AC89C08C-9C95-4B9E-BC3B-E46773978456}" type="presParOf" srcId="{FB1C1A0A-2B0C-4783-929A-ECD6E94A01A0}" destId="{9A147F4D-2AF4-4EDE-9006-0AE450720DEF}" srcOrd="5" destOrd="0" presId="urn:microsoft.com/office/officeart/2008/layout/VerticalAccentList"/>
    <dgm:cxn modelId="{9BA95157-258A-4886-895F-7A678050A644}" type="presParOf" srcId="{FB1C1A0A-2B0C-4783-929A-ECD6E94A01A0}" destId="{DF493DD6-6F97-4B30-9B9E-574EDD6DFE89}" srcOrd="6" destOrd="0" presId="urn:microsoft.com/office/officeart/2008/layout/VerticalAccentList"/>
    <dgm:cxn modelId="{65B47660-43D2-4280-87A9-853857DF078D}" type="presParOf" srcId="{78A7335E-57E4-43B8-A669-491917928F7B}" destId="{C833F09A-0922-46F9-A7AC-9F5152FA97BE}" srcOrd="8" destOrd="0" presId="urn:microsoft.com/office/officeart/2008/layout/VerticalAccentList"/>
    <dgm:cxn modelId="{BCF1E6F6-8D7F-44C4-9BD9-9D9EC3D31BFD}" type="presParOf" srcId="{78A7335E-57E4-43B8-A669-491917928F7B}" destId="{F17FDF7F-D675-438A-927B-11840C11A41E}" srcOrd="9" destOrd="0" presId="urn:microsoft.com/office/officeart/2008/layout/VerticalAccentList"/>
    <dgm:cxn modelId="{6548A785-9459-42B8-AA59-72593BD0911F}" type="presParOf" srcId="{F17FDF7F-D675-438A-927B-11840C11A41E}" destId="{3912BEA4-E3E3-41DE-9ADA-6391CD8B3423}" srcOrd="0" destOrd="0" presId="urn:microsoft.com/office/officeart/2008/layout/VerticalAccentList"/>
    <dgm:cxn modelId="{1A3465F9-02B7-4922-ACBB-24718E91028C}" type="presParOf" srcId="{78A7335E-57E4-43B8-A669-491917928F7B}" destId="{4085F4DC-0EA7-4A7A-B590-BE10E068D15A}" srcOrd="10" destOrd="0" presId="urn:microsoft.com/office/officeart/2008/layout/VerticalAccentList"/>
    <dgm:cxn modelId="{48CEDC24-11C5-4D15-A0E0-13EE9BB9BED9}" type="presParOf" srcId="{4085F4DC-0EA7-4A7A-B590-BE10E068D15A}" destId="{F27BEE87-81A6-425C-AB08-CBB2BE85276F}" srcOrd="0" destOrd="0" presId="urn:microsoft.com/office/officeart/2008/layout/VerticalAccentList"/>
    <dgm:cxn modelId="{823683A2-43A2-4BF3-93A5-6339BAE7E299}" type="presParOf" srcId="{4085F4DC-0EA7-4A7A-B590-BE10E068D15A}" destId="{D5527D60-3126-410D-BC4C-3D0229D134D7}" srcOrd="1" destOrd="0" presId="urn:microsoft.com/office/officeart/2008/layout/VerticalAccentList"/>
    <dgm:cxn modelId="{6DC5F8F0-BFFC-4864-9DD3-C427D78869B0}" type="presParOf" srcId="{4085F4DC-0EA7-4A7A-B590-BE10E068D15A}" destId="{C1D2BB6B-BC9C-42CE-8A85-ACEDD07A5483}" srcOrd="2" destOrd="0" presId="urn:microsoft.com/office/officeart/2008/layout/VerticalAccentList"/>
    <dgm:cxn modelId="{22C6AD91-557E-4C67-B5BF-3A76AD45BD25}" type="presParOf" srcId="{4085F4DC-0EA7-4A7A-B590-BE10E068D15A}" destId="{AB908B2B-8B03-4402-85AD-AA48309FA32A}" srcOrd="3" destOrd="0" presId="urn:microsoft.com/office/officeart/2008/layout/VerticalAccentList"/>
    <dgm:cxn modelId="{A956376A-89B9-4855-BE8A-E2EECE2CDB8F}" type="presParOf" srcId="{4085F4DC-0EA7-4A7A-B590-BE10E068D15A}" destId="{3D495ABF-B67E-4664-BF10-0D42678A90AD}" srcOrd="4" destOrd="0" presId="urn:microsoft.com/office/officeart/2008/layout/VerticalAccentList"/>
    <dgm:cxn modelId="{34BC91FF-1347-438B-9D3E-E4FF2A23EA1D}" type="presParOf" srcId="{4085F4DC-0EA7-4A7A-B590-BE10E068D15A}" destId="{C4D5595C-C685-471D-8FEB-E1566DC6A829}" srcOrd="5" destOrd="0" presId="urn:microsoft.com/office/officeart/2008/layout/VerticalAccentList"/>
    <dgm:cxn modelId="{A280F3F5-7BB5-407A-9A1B-991879B32F10}" type="presParOf" srcId="{4085F4DC-0EA7-4A7A-B590-BE10E068D15A}" destId="{74A8AFCB-B780-4171-91F2-AB75CDE6E8C0}" srcOrd="6" destOrd="0" presId="urn:microsoft.com/office/officeart/2008/layout/VerticalAccentList"/>
    <dgm:cxn modelId="{15D11C9A-67A5-4A99-8EF8-534CE3FE9B44}" type="presParOf" srcId="{78A7335E-57E4-43B8-A669-491917928F7B}" destId="{114149BF-852D-463A-8978-0AF102476D0F}" srcOrd="11" destOrd="0" presId="urn:microsoft.com/office/officeart/2008/layout/VerticalAccentList"/>
    <dgm:cxn modelId="{02FF76C8-6C7E-4FBF-9BD2-2B098A588DED}" type="presParOf" srcId="{78A7335E-57E4-43B8-A669-491917928F7B}" destId="{D5576C0D-8CE3-48E7-8860-2791EE67A949}" srcOrd="12" destOrd="0" presId="urn:microsoft.com/office/officeart/2008/layout/VerticalAccentList"/>
    <dgm:cxn modelId="{8913EDBC-C7D6-47C9-A556-D1021B6503A6}" type="presParOf" srcId="{D5576C0D-8CE3-48E7-8860-2791EE67A949}" destId="{2BDF0995-D83C-42DD-852E-160C4B674E75}" srcOrd="0" destOrd="0" presId="urn:microsoft.com/office/officeart/2008/layout/VerticalAccentList"/>
    <dgm:cxn modelId="{778E5D6B-1718-42B0-9D30-9ACEDFE86151}" type="presParOf" srcId="{78A7335E-57E4-43B8-A669-491917928F7B}" destId="{D3E15C30-2090-4583-8EFD-6F1DF73D9895}" srcOrd="13" destOrd="0" presId="urn:microsoft.com/office/officeart/2008/layout/VerticalAccentList"/>
    <dgm:cxn modelId="{0AAE4DAB-1B94-4034-A992-ADFC5B1D12F3}" type="presParOf" srcId="{D3E15C30-2090-4583-8EFD-6F1DF73D9895}" destId="{6E94A6AC-17E2-4C4B-8841-4D0B671EF7C5}" srcOrd="0" destOrd="0" presId="urn:microsoft.com/office/officeart/2008/layout/VerticalAccentList"/>
    <dgm:cxn modelId="{DCECF935-8778-4AC1-9C2E-04065559E610}" type="presParOf" srcId="{D3E15C30-2090-4583-8EFD-6F1DF73D9895}" destId="{9EF372D2-E6C5-4E28-A591-450BC985744F}" srcOrd="1" destOrd="0" presId="urn:microsoft.com/office/officeart/2008/layout/VerticalAccentList"/>
    <dgm:cxn modelId="{478994D9-5C03-4CFA-BFA5-7150DEE3B196}" type="presParOf" srcId="{D3E15C30-2090-4583-8EFD-6F1DF73D9895}" destId="{588CF5BC-627F-4B2B-B9F5-945698DBDBD8}" srcOrd="2" destOrd="0" presId="urn:microsoft.com/office/officeart/2008/layout/VerticalAccentList"/>
    <dgm:cxn modelId="{917404F0-4F85-4DDF-9D0F-ED7D60C0DE97}" type="presParOf" srcId="{D3E15C30-2090-4583-8EFD-6F1DF73D9895}" destId="{26B87629-CC4B-40F9-8A85-3977130094F5}" srcOrd="3" destOrd="0" presId="urn:microsoft.com/office/officeart/2008/layout/VerticalAccentList"/>
    <dgm:cxn modelId="{EC78EE25-C8D9-4A49-A4BC-56FA104E8401}" type="presParOf" srcId="{D3E15C30-2090-4583-8EFD-6F1DF73D9895}" destId="{60EE6BDF-92D9-49E3-8E00-12B89650524D}" srcOrd="4" destOrd="0" presId="urn:microsoft.com/office/officeart/2008/layout/VerticalAccentList"/>
    <dgm:cxn modelId="{4215801F-DA1D-4B32-9704-D65664790F1F}" type="presParOf" srcId="{D3E15C30-2090-4583-8EFD-6F1DF73D9895}" destId="{47E55F59-339E-4FB5-859C-183124B0D2DD}" srcOrd="5" destOrd="0" presId="urn:microsoft.com/office/officeart/2008/layout/VerticalAccentList"/>
    <dgm:cxn modelId="{B25C60CA-5052-4CBE-AE79-389B71A4979A}" type="presParOf" srcId="{D3E15C30-2090-4583-8EFD-6F1DF73D9895}" destId="{38C86CA7-7666-4BCE-BC91-E743B497DA1D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B37D6-8EE4-4D7E-AC19-92D187608CEA}">
      <dsp:nvSpPr>
        <dsp:cNvPr id="0" name=""/>
        <dsp:cNvSpPr/>
      </dsp:nvSpPr>
      <dsp:spPr>
        <a:xfrm>
          <a:off x="0" y="819"/>
          <a:ext cx="606633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2E9FA4-137D-4A3A-BE64-AE29DBE40C4D}">
      <dsp:nvSpPr>
        <dsp:cNvPr id="0" name=""/>
        <dsp:cNvSpPr/>
      </dsp:nvSpPr>
      <dsp:spPr>
        <a:xfrm>
          <a:off x="0" y="819"/>
          <a:ext cx="6066332" cy="1158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it-IT" altLang="de-DE" sz="2600" b="1" kern="1200" dirty="0" smtClean="0">
              <a:latin typeface="Cambria" pitchFamily="18" charset="0"/>
            </a:rPr>
            <a:t>WP3 - </a:t>
          </a:r>
          <a:r>
            <a:rPr lang="hr-HR" altLang="de-DE" sz="2600" b="1" kern="1200" dirty="0" smtClean="0">
              <a:latin typeface="Cambria" pitchFamily="18" charset="0"/>
            </a:rPr>
            <a:t>Analysis of renewable energ</a:t>
          </a:r>
          <a:r>
            <a:rPr lang="de-AT" altLang="de-DE" sz="2600" b="1" kern="1200" dirty="0" smtClean="0">
              <a:latin typeface="Cambria" pitchFamily="18" charset="0"/>
            </a:rPr>
            <a:t>y </a:t>
          </a:r>
          <a:r>
            <a:rPr lang="hr-HR" altLang="de-DE" sz="2600" b="1" kern="1200" dirty="0" smtClean="0">
              <a:latin typeface="Cambria" pitchFamily="18" charset="0"/>
            </a:rPr>
            <a:t>potential of functional areas</a:t>
          </a:r>
          <a:endParaRPr lang="de-AT" sz="2600" kern="1200" dirty="0"/>
        </a:p>
      </dsp:txBody>
      <dsp:txXfrm>
        <a:off x="0" y="819"/>
        <a:ext cx="6066332" cy="1158465"/>
      </dsp:txXfrm>
    </dsp:sp>
    <dsp:sp modelId="{5FDB4704-8BAA-4901-A14A-D412794903ED}">
      <dsp:nvSpPr>
        <dsp:cNvPr id="0" name=""/>
        <dsp:cNvSpPr/>
      </dsp:nvSpPr>
      <dsp:spPr>
        <a:xfrm>
          <a:off x="0" y="1159285"/>
          <a:ext cx="606633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05ED7-C808-48F5-A35B-0717356A5164}">
      <dsp:nvSpPr>
        <dsp:cNvPr id="0" name=""/>
        <dsp:cNvSpPr/>
      </dsp:nvSpPr>
      <dsp:spPr>
        <a:xfrm>
          <a:off x="0" y="1159285"/>
          <a:ext cx="1055683" cy="3649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AT" sz="6500" kern="1200" dirty="0"/>
        </a:p>
      </dsp:txBody>
      <dsp:txXfrm>
        <a:off x="0" y="1159285"/>
        <a:ext cx="1055683" cy="3649401"/>
      </dsp:txXfrm>
    </dsp:sp>
    <dsp:sp modelId="{1A1AFFA9-93E4-4BFC-818B-E7858F7DBBE2}">
      <dsp:nvSpPr>
        <dsp:cNvPr id="0" name=""/>
        <dsp:cNvSpPr/>
      </dsp:nvSpPr>
      <dsp:spPr>
        <a:xfrm>
          <a:off x="1172166" y="1284912"/>
          <a:ext cx="4894165" cy="116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GB" altLang="de-DE" sz="1800" b="1" kern="1200" dirty="0" smtClean="0">
              <a:solidFill>
                <a:schemeClr val="tx1"/>
              </a:solidFill>
              <a:latin typeface="Cambria" pitchFamily="18" charset="0"/>
            </a:rPr>
            <a:t>act. 3.1 –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0" kern="1200" dirty="0" smtClean="0">
              <a:solidFill>
                <a:srgbClr val="161645"/>
              </a:solidFill>
              <a:latin typeface="Cambria" pitchFamily="18" charset="0"/>
            </a:rPr>
            <a:t>creation of a </a:t>
          </a:r>
          <a:r>
            <a:rPr lang="en-GB" altLang="de-DE" sz="1800" b="0" kern="1200" dirty="0" smtClean="0">
              <a:solidFill>
                <a:srgbClr val="161645"/>
              </a:solidFill>
              <a:latin typeface="Cambria" pitchFamily="18" charset="0"/>
            </a:rPr>
            <a:t>framework </a:t>
          </a:r>
          <a:r>
            <a:rPr lang="en-GB" altLang="de-DE" sz="1800" kern="1200" dirty="0" smtClean="0">
              <a:solidFill>
                <a:srgbClr val="161645"/>
              </a:solidFill>
              <a:latin typeface="Cambria" pitchFamily="18" charset="0"/>
            </a:rPr>
            <a:t>for a transnational approach towards local development through RES </a:t>
          </a:r>
          <a:endParaRPr lang="de-AT" sz="1800" kern="1200" dirty="0"/>
        </a:p>
      </dsp:txBody>
      <dsp:txXfrm>
        <a:off x="1172166" y="1284912"/>
        <a:ext cx="4894165" cy="1160385"/>
      </dsp:txXfrm>
    </dsp:sp>
    <dsp:sp modelId="{3FA0F39C-4511-4D01-BB88-4A8127163974}">
      <dsp:nvSpPr>
        <dsp:cNvPr id="0" name=""/>
        <dsp:cNvSpPr/>
      </dsp:nvSpPr>
      <dsp:spPr>
        <a:xfrm>
          <a:off x="1055683" y="2445297"/>
          <a:ext cx="422273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0A293-B719-4C1C-857B-1550C385F3C0}">
      <dsp:nvSpPr>
        <dsp:cNvPr id="0" name=""/>
        <dsp:cNvSpPr/>
      </dsp:nvSpPr>
      <dsp:spPr>
        <a:xfrm>
          <a:off x="1139432" y="2570924"/>
          <a:ext cx="4926899" cy="904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act. 3.2</a:t>
          </a:r>
          <a:r>
            <a:rPr lang="en-US" sz="1800" kern="1200" dirty="0" smtClean="0"/>
            <a:t> </a:t>
          </a:r>
          <a:r>
            <a:rPr lang="en-US" sz="1800" b="1" kern="1200" dirty="0" smtClean="0"/>
            <a:t>-</a:t>
          </a:r>
          <a:r>
            <a:rPr lang="en-US" sz="1800" kern="1200" dirty="0" smtClean="0"/>
            <a:t> </a:t>
          </a:r>
          <a:r>
            <a:rPr lang="en-GB" altLang="de-DE" sz="1800" kern="1200" dirty="0" smtClean="0">
              <a:solidFill>
                <a:srgbClr val="161645"/>
              </a:solidFill>
              <a:latin typeface="Cambria" pitchFamily="18" charset="0"/>
            </a:rPr>
            <a:t>Mapping renewable energy potentials &amp; local multi-level resources</a:t>
          </a:r>
          <a:endParaRPr lang="de-AT" sz="1800" kern="1200" dirty="0"/>
        </a:p>
      </dsp:txBody>
      <dsp:txXfrm>
        <a:off x="1139432" y="2570924"/>
        <a:ext cx="4926899" cy="904987"/>
      </dsp:txXfrm>
    </dsp:sp>
    <dsp:sp modelId="{6F2895C6-1549-4786-8E55-B07B36C5F640}">
      <dsp:nvSpPr>
        <dsp:cNvPr id="0" name=""/>
        <dsp:cNvSpPr/>
      </dsp:nvSpPr>
      <dsp:spPr>
        <a:xfrm>
          <a:off x="1055683" y="3475911"/>
          <a:ext cx="422273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58C6D-3004-4D93-B4D2-A05F49DE685A}">
      <dsp:nvSpPr>
        <dsp:cNvPr id="0" name=""/>
        <dsp:cNvSpPr/>
      </dsp:nvSpPr>
      <dsp:spPr>
        <a:xfrm>
          <a:off x="1181365" y="3633170"/>
          <a:ext cx="4884966" cy="1078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act. 3.3 - </a:t>
          </a:r>
          <a:r>
            <a:rPr lang="en-GB" altLang="de-DE" sz="1800" kern="1200" dirty="0" smtClean="0">
              <a:solidFill>
                <a:srgbClr val="161645"/>
              </a:solidFill>
              <a:latin typeface="Cambria" pitchFamily="18" charset="0"/>
            </a:rPr>
            <a:t>Elaboration of a decision support system to assess sustainable local development through RES</a:t>
          </a:r>
          <a:endParaRPr lang="de-AT" sz="1800" kern="1200" dirty="0"/>
        </a:p>
      </dsp:txBody>
      <dsp:txXfrm>
        <a:off x="1181365" y="3633170"/>
        <a:ext cx="4884966" cy="1078351"/>
      </dsp:txXfrm>
    </dsp:sp>
    <dsp:sp modelId="{308B8415-A4E7-445B-B6A0-6FE38998C7BD}">
      <dsp:nvSpPr>
        <dsp:cNvPr id="0" name=""/>
        <dsp:cNvSpPr/>
      </dsp:nvSpPr>
      <dsp:spPr>
        <a:xfrm>
          <a:off x="1055683" y="4679889"/>
          <a:ext cx="422273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709BF-8174-41DC-89DD-3C6C1D9FC640}">
      <dsp:nvSpPr>
        <dsp:cNvPr id="0" name=""/>
        <dsp:cNvSpPr/>
      </dsp:nvSpPr>
      <dsp:spPr>
        <a:xfrm>
          <a:off x="19" y="458259"/>
          <a:ext cx="6092029" cy="50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WP3 – Step 4 Transnational Comparison Report</a:t>
          </a:r>
          <a:endParaRPr lang="de-AT" sz="2000" kern="1200" dirty="0"/>
        </a:p>
      </dsp:txBody>
      <dsp:txXfrm>
        <a:off x="19" y="458259"/>
        <a:ext cx="6092029" cy="501835"/>
      </dsp:txXfrm>
    </dsp:sp>
    <dsp:sp modelId="{B6BD3540-D525-424D-B8B0-991B4E4B2C8B}">
      <dsp:nvSpPr>
        <dsp:cNvPr id="0" name=""/>
        <dsp:cNvSpPr/>
      </dsp:nvSpPr>
      <dsp:spPr>
        <a:xfrm>
          <a:off x="23756" y="1292576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E01B7-9C2D-4811-A745-4A21C2A8C5B0}">
      <dsp:nvSpPr>
        <dsp:cNvPr id="0" name=""/>
        <dsp:cNvSpPr/>
      </dsp:nvSpPr>
      <dsp:spPr>
        <a:xfrm>
          <a:off x="802717" y="1292576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1176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176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C0F6C2-9796-4D5D-BF00-3F431D58A922}">
      <dsp:nvSpPr>
        <dsp:cNvPr id="0" name=""/>
        <dsp:cNvSpPr/>
      </dsp:nvSpPr>
      <dsp:spPr>
        <a:xfrm>
          <a:off x="1581677" y="1292576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2353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35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932AC-0A02-414E-9B13-F7BCE69282C0}">
      <dsp:nvSpPr>
        <dsp:cNvPr id="0" name=""/>
        <dsp:cNvSpPr/>
      </dsp:nvSpPr>
      <dsp:spPr>
        <a:xfrm>
          <a:off x="2360638" y="1292576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3529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529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65DB7-21F4-4AEC-9937-67971EC38B72}">
      <dsp:nvSpPr>
        <dsp:cNvPr id="0" name=""/>
        <dsp:cNvSpPr/>
      </dsp:nvSpPr>
      <dsp:spPr>
        <a:xfrm>
          <a:off x="3139598" y="1292576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4706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706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4980E-7E7E-4BCE-9FB9-D724234FDFBC}">
      <dsp:nvSpPr>
        <dsp:cNvPr id="0" name=""/>
        <dsp:cNvSpPr/>
      </dsp:nvSpPr>
      <dsp:spPr>
        <a:xfrm>
          <a:off x="3918559" y="1292576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5882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5882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598204-5EF2-4932-BA37-3807E49E94FF}">
      <dsp:nvSpPr>
        <dsp:cNvPr id="0" name=""/>
        <dsp:cNvSpPr/>
      </dsp:nvSpPr>
      <dsp:spPr>
        <a:xfrm>
          <a:off x="4697519" y="1292576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7059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7059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F53F9-6285-4ED7-B1C1-C4A59CFB30DA}">
      <dsp:nvSpPr>
        <dsp:cNvPr id="0" name=""/>
        <dsp:cNvSpPr/>
      </dsp:nvSpPr>
      <dsp:spPr>
        <a:xfrm>
          <a:off x="35625" y="1533901"/>
          <a:ext cx="5520192" cy="50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aim was to give an overview about the RES potentials in the SEE area of the involved partner territories</a:t>
          </a:r>
          <a:endParaRPr lang="de-AT" sz="1600" kern="1200" dirty="0"/>
        </a:p>
      </dsp:txBody>
      <dsp:txXfrm>
        <a:off x="35625" y="1533901"/>
        <a:ext cx="5520192" cy="501835"/>
      </dsp:txXfrm>
    </dsp:sp>
    <dsp:sp modelId="{442184F0-31AA-4D26-94BC-074902E16A79}">
      <dsp:nvSpPr>
        <dsp:cNvPr id="0" name=""/>
        <dsp:cNvSpPr/>
      </dsp:nvSpPr>
      <dsp:spPr>
        <a:xfrm>
          <a:off x="23756" y="2190090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8235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8235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F2E8E-9BD1-44A4-A80F-10A81A4F17C1}">
      <dsp:nvSpPr>
        <dsp:cNvPr id="0" name=""/>
        <dsp:cNvSpPr/>
      </dsp:nvSpPr>
      <dsp:spPr>
        <a:xfrm>
          <a:off x="802717" y="2190090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9412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9412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F0AA4-45E0-451A-920D-2FEBCFEF732D}">
      <dsp:nvSpPr>
        <dsp:cNvPr id="0" name=""/>
        <dsp:cNvSpPr/>
      </dsp:nvSpPr>
      <dsp:spPr>
        <a:xfrm>
          <a:off x="1581677" y="2190090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10588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0588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6BF6E-A293-409C-83AF-AA68B2E211DB}">
      <dsp:nvSpPr>
        <dsp:cNvPr id="0" name=""/>
        <dsp:cNvSpPr/>
      </dsp:nvSpPr>
      <dsp:spPr>
        <a:xfrm>
          <a:off x="2360638" y="2190090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11765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1765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471D68-CF2C-49BD-A507-B62E3C2F67A0}">
      <dsp:nvSpPr>
        <dsp:cNvPr id="0" name=""/>
        <dsp:cNvSpPr/>
      </dsp:nvSpPr>
      <dsp:spPr>
        <a:xfrm>
          <a:off x="3139598" y="2190090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12941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2941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F8CBA-B8B9-4F9F-8C28-6A91F97EF823}">
      <dsp:nvSpPr>
        <dsp:cNvPr id="0" name=""/>
        <dsp:cNvSpPr/>
      </dsp:nvSpPr>
      <dsp:spPr>
        <a:xfrm>
          <a:off x="3918559" y="2190090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14118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4118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D663C-7F80-499B-8692-504A45BDD611}">
      <dsp:nvSpPr>
        <dsp:cNvPr id="0" name=""/>
        <dsp:cNvSpPr/>
      </dsp:nvSpPr>
      <dsp:spPr>
        <a:xfrm>
          <a:off x="4697519" y="2190090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15294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5294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5A23A-1877-497C-BF06-E34B82E4F2B4}">
      <dsp:nvSpPr>
        <dsp:cNvPr id="0" name=""/>
        <dsp:cNvSpPr/>
      </dsp:nvSpPr>
      <dsp:spPr>
        <a:xfrm>
          <a:off x="35625" y="2431400"/>
          <a:ext cx="5520192" cy="806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focus lied on the possibilities of regional development by RES implementation &amp; consideration of socio-economic effects </a:t>
          </a:r>
          <a:endParaRPr lang="de-AT" sz="1600" kern="1200" dirty="0"/>
        </a:p>
      </dsp:txBody>
      <dsp:txXfrm>
        <a:off x="35625" y="2431400"/>
        <a:ext cx="5520192" cy="806736"/>
      </dsp:txXfrm>
    </dsp:sp>
    <dsp:sp modelId="{30A216B9-B1ED-465A-8E85-E583B965C4FC}">
      <dsp:nvSpPr>
        <dsp:cNvPr id="0" name=""/>
        <dsp:cNvSpPr/>
      </dsp:nvSpPr>
      <dsp:spPr>
        <a:xfrm>
          <a:off x="23756" y="3238135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16471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6471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71D3C-1B08-4933-8722-021A95ACDD21}">
      <dsp:nvSpPr>
        <dsp:cNvPr id="0" name=""/>
        <dsp:cNvSpPr/>
      </dsp:nvSpPr>
      <dsp:spPr>
        <a:xfrm>
          <a:off x="802717" y="3238135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17647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764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09EF4-CE34-46BB-AA30-8D35B4DF9716}">
      <dsp:nvSpPr>
        <dsp:cNvPr id="0" name=""/>
        <dsp:cNvSpPr/>
      </dsp:nvSpPr>
      <dsp:spPr>
        <a:xfrm>
          <a:off x="1581677" y="3238135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18824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8824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72047-22F8-4460-B14A-163F040D1DA3}">
      <dsp:nvSpPr>
        <dsp:cNvPr id="0" name=""/>
        <dsp:cNvSpPr/>
      </dsp:nvSpPr>
      <dsp:spPr>
        <a:xfrm>
          <a:off x="2360638" y="3238135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CEE93-9BD1-4270-AE96-7520E5DDD388}">
      <dsp:nvSpPr>
        <dsp:cNvPr id="0" name=""/>
        <dsp:cNvSpPr/>
      </dsp:nvSpPr>
      <dsp:spPr>
        <a:xfrm>
          <a:off x="3139598" y="3238135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21176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1176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56F94-D8AC-482B-B16A-9C85E1CDF5B1}">
      <dsp:nvSpPr>
        <dsp:cNvPr id="0" name=""/>
        <dsp:cNvSpPr/>
      </dsp:nvSpPr>
      <dsp:spPr>
        <a:xfrm>
          <a:off x="3918559" y="3238135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22353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235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E3CE4-8D82-489F-9AD7-F35680B04611}">
      <dsp:nvSpPr>
        <dsp:cNvPr id="0" name=""/>
        <dsp:cNvSpPr/>
      </dsp:nvSpPr>
      <dsp:spPr>
        <a:xfrm>
          <a:off x="4697519" y="3238135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23529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3529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67490-AA46-4ED2-BAE0-0BF56576BB2C}">
      <dsp:nvSpPr>
        <dsp:cNvPr id="0" name=""/>
        <dsp:cNvSpPr/>
      </dsp:nvSpPr>
      <dsp:spPr>
        <a:xfrm>
          <a:off x="35625" y="3455698"/>
          <a:ext cx="5520192" cy="623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data of all databases and local reports have been combined - strengths and weaknesses of the regions have been faced</a:t>
          </a:r>
          <a:endParaRPr lang="de-AT" sz="1600" kern="1200" dirty="0"/>
        </a:p>
      </dsp:txBody>
      <dsp:txXfrm>
        <a:off x="35625" y="3455698"/>
        <a:ext cx="5520192" cy="623586"/>
      </dsp:txXfrm>
    </dsp:sp>
    <dsp:sp modelId="{3C0F69D6-6D79-4273-9FD4-52F305CE6AC4}">
      <dsp:nvSpPr>
        <dsp:cNvPr id="0" name=""/>
        <dsp:cNvSpPr/>
      </dsp:nvSpPr>
      <dsp:spPr>
        <a:xfrm>
          <a:off x="23756" y="4174277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24706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4706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204091-204D-4C67-9E9B-13CE6F862FEA}">
      <dsp:nvSpPr>
        <dsp:cNvPr id="0" name=""/>
        <dsp:cNvSpPr/>
      </dsp:nvSpPr>
      <dsp:spPr>
        <a:xfrm>
          <a:off x="802717" y="4174277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25882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5882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CE8E8-10AD-4EED-95F9-E41E5B3FCC64}">
      <dsp:nvSpPr>
        <dsp:cNvPr id="0" name=""/>
        <dsp:cNvSpPr/>
      </dsp:nvSpPr>
      <dsp:spPr>
        <a:xfrm>
          <a:off x="1581677" y="4174277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27059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7059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CF77F-739A-45D5-B453-1946C8806517}">
      <dsp:nvSpPr>
        <dsp:cNvPr id="0" name=""/>
        <dsp:cNvSpPr/>
      </dsp:nvSpPr>
      <dsp:spPr>
        <a:xfrm>
          <a:off x="2360638" y="4174277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28235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8235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D28F1-603C-440F-86C0-5F692DE11FBB}">
      <dsp:nvSpPr>
        <dsp:cNvPr id="0" name=""/>
        <dsp:cNvSpPr/>
      </dsp:nvSpPr>
      <dsp:spPr>
        <a:xfrm>
          <a:off x="3139598" y="4174277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29412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9412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199E9-0389-47AA-8180-3FED4E03AC8F}">
      <dsp:nvSpPr>
        <dsp:cNvPr id="0" name=""/>
        <dsp:cNvSpPr/>
      </dsp:nvSpPr>
      <dsp:spPr>
        <a:xfrm>
          <a:off x="3918559" y="4174277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30588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0588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5C2F8-7A85-4B9F-BBE4-FA116890960F}">
      <dsp:nvSpPr>
        <dsp:cNvPr id="0" name=""/>
        <dsp:cNvSpPr/>
      </dsp:nvSpPr>
      <dsp:spPr>
        <a:xfrm>
          <a:off x="4697519" y="4174277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31765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1765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60857-380B-4CEC-8F0B-9276796932E2}">
      <dsp:nvSpPr>
        <dsp:cNvPr id="0" name=""/>
        <dsp:cNvSpPr/>
      </dsp:nvSpPr>
      <dsp:spPr>
        <a:xfrm>
          <a:off x="130682" y="4273120"/>
          <a:ext cx="5520192" cy="50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scenarios have been evaluated</a:t>
          </a:r>
          <a:endParaRPr lang="de-AT" sz="1600" kern="1200" dirty="0"/>
        </a:p>
      </dsp:txBody>
      <dsp:txXfrm>
        <a:off x="130682" y="4273120"/>
        <a:ext cx="5520192" cy="501835"/>
      </dsp:txXfrm>
    </dsp:sp>
    <dsp:sp modelId="{C20D8D89-AF23-4AC3-B40A-B20A0F6E9ADF}">
      <dsp:nvSpPr>
        <dsp:cNvPr id="0" name=""/>
        <dsp:cNvSpPr/>
      </dsp:nvSpPr>
      <dsp:spPr>
        <a:xfrm>
          <a:off x="23756" y="4858049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32941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2941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CC5F1-D303-40F4-98A6-D3B899C48D63}">
      <dsp:nvSpPr>
        <dsp:cNvPr id="0" name=""/>
        <dsp:cNvSpPr/>
      </dsp:nvSpPr>
      <dsp:spPr>
        <a:xfrm>
          <a:off x="802717" y="4858049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34118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4118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91921-6A5D-4A2C-B1CD-FDAE8F4AC4C1}">
      <dsp:nvSpPr>
        <dsp:cNvPr id="0" name=""/>
        <dsp:cNvSpPr/>
      </dsp:nvSpPr>
      <dsp:spPr>
        <a:xfrm>
          <a:off x="1581677" y="4858049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35294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5294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2CC551-9567-47A4-AE3E-E42940E8A446}">
      <dsp:nvSpPr>
        <dsp:cNvPr id="0" name=""/>
        <dsp:cNvSpPr/>
      </dsp:nvSpPr>
      <dsp:spPr>
        <a:xfrm>
          <a:off x="2360638" y="4858049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36471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6471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DA1DB-5074-409B-AE6C-DD20D5725A96}">
      <dsp:nvSpPr>
        <dsp:cNvPr id="0" name=""/>
        <dsp:cNvSpPr/>
      </dsp:nvSpPr>
      <dsp:spPr>
        <a:xfrm>
          <a:off x="3139598" y="4858049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37647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764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70B3B-A785-44B3-853B-BC35CD6867F6}">
      <dsp:nvSpPr>
        <dsp:cNvPr id="0" name=""/>
        <dsp:cNvSpPr/>
      </dsp:nvSpPr>
      <dsp:spPr>
        <a:xfrm>
          <a:off x="3918559" y="4858049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38824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8824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76863-A047-41CD-A92C-071DD24CA36B}">
      <dsp:nvSpPr>
        <dsp:cNvPr id="0" name=""/>
        <dsp:cNvSpPr/>
      </dsp:nvSpPr>
      <dsp:spPr>
        <a:xfrm>
          <a:off x="4697519" y="4858049"/>
          <a:ext cx="736025" cy="122670"/>
        </a:xfrm>
        <a:prstGeom prst="parallelogram">
          <a:avLst>
            <a:gd name="adj" fmla="val 14084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B4DE0-8A04-4491-B6FC-AE685D95D3F9}">
      <dsp:nvSpPr>
        <dsp:cNvPr id="0" name=""/>
        <dsp:cNvSpPr/>
      </dsp:nvSpPr>
      <dsp:spPr>
        <a:xfrm>
          <a:off x="287099" y="117807"/>
          <a:ext cx="5541546" cy="50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WP3 – Set of Scenarios</a:t>
          </a:r>
          <a:endParaRPr lang="de-AT" sz="2400" kern="1200" dirty="0"/>
        </a:p>
      </dsp:txBody>
      <dsp:txXfrm>
        <a:off x="287099" y="117807"/>
        <a:ext cx="5541546" cy="503776"/>
      </dsp:txXfrm>
    </dsp:sp>
    <dsp:sp modelId="{D20F85BB-15B9-42C1-B38A-560FA0B735DE}">
      <dsp:nvSpPr>
        <dsp:cNvPr id="0" name=""/>
        <dsp:cNvSpPr/>
      </dsp:nvSpPr>
      <dsp:spPr>
        <a:xfrm>
          <a:off x="310873" y="728489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D2DC0-2D48-41A5-A3BC-311BA5BD8B6A}">
      <dsp:nvSpPr>
        <dsp:cNvPr id="0" name=""/>
        <dsp:cNvSpPr/>
      </dsp:nvSpPr>
      <dsp:spPr>
        <a:xfrm>
          <a:off x="1092846" y="728489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1053"/>
            <a:satOff val="-920"/>
            <a:lumOff val="2512"/>
            <a:alphaOff val="0"/>
          </a:schemeClr>
        </a:solidFill>
        <a:ln w="12700" cap="flat" cmpd="sng" algn="ctr">
          <a:solidFill>
            <a:schemeClr val="accent6">
              <a:shade val="50000"/>
              <a:hueOff val="21053"/>
              <a:satOff val="-920"/>
              <a:lumOff val="25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CCB27-B79C-4EA3-9216-963011F096D3}">
      <dsp:nvSpPr>
        <dsp:cNvPr id="0" name=""/>
        <dsp:cNvSpPr/>
      </dsp:nvSpPr>
      <dsp:spPr>
        <a:xfrm>
          <a:off x="1874820" y="728489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42106"/>
            <a:satOff val="-1841"/>
            <a:lumOff val="5024"/>
            <a:alphaOff val="0"/>
          </a:schemeClr>
        </a:solidFill>
        <a:ln w="12700" cap="flat" cmpd="sng" algn="ctr">
          <a:solidFill>
            <a:schemeClr val="accent6">
              <a:shade val="50000"/>
              <a:hueOff val="42106"/>
              <a:satOff val="-1841"/>
              <a:lumOff val="50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95333-3928-4F6E-B039-C2D2883E1DF9}">
      <dsp:nvSpPr>
        <dsp:cNvPr id="0" name=""/>
        <dsp:cNvSpPr/>
      </dsp:nvSpPr>
      <dsp:spPr>
        <a:xfrm>
          <a:off x="2656794" y="728489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63158"/>
            <a:satOff val="-2761"/>
            <a:lumOff val="7536"/>
            <a:alphaOff val="0"/>
          </a:schemeClr>
        </a:solidFill>
        <a:ln w="12700" cap="flat" cmpd="sng" algn="ctr">
          <a:solidFill>
            <a:schemeClr val="accent6">
              <a:shade val="50000"/>
              <a:hueOff val="63158"/>
              <a:satOff val="-2761"/>
              <a:lumOff val="75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CFFC2C-B952-4DE6-A4CE-1DA96F4FE36A}">
      <dsp:nvSpPr>
        <dsp:cNvPr id="0" name=""/>
        <dsp:cNvSpPr/>
      </dsp:nvSpPr>
      <dsp:spPr>
        <a:xfrm>
          <a:off x="3438768" y="728489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84211"/>
            <a:satOff val="-3681"/>
            <a:lumOff val="10048"/>
            <a:alphaOff val="0"/>
          </a:schemeClr>
        </a:solidFill>
        <a:ln w="12700" cap="flat" cmpd="sng" algn="ctr">
          <a:solidFill>
            <a:schemeClr val="accent6">
              <a:shade val="50000"/>
              <a:hueOff val="84211"/>
              <a:satOff val="-3681"/>
              <a:lumOff val="100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471DD-4980-41CC-872B-15E5825AA1B6}">
      <dsp:nvSpPr>
        <dsp:cNvPr id="0" name=""/>
        <dsp:cNvSpPr/>
      </dsp:nvSpPr>
      <dsp:spPr>
        <a:xfrm>
          <a:off x="4220742" y="728489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05264"/>
            <a:satOff val="-4601"/>
            <a:lumOff val="12560"/>
            <a:alphaOff val="0"/>
          </a:schemeClr>
        </a:solidFill>
        <a:ln w="12700" cap="flat" cmpd="sng" algn="ctr">
          <a:solidFill>
            <a:schemeClr val="accent6">
              <a:shade val="50000"/>
              <a:hueOff val="105264"/>
              <a:satOff val="-4601"/>
              <a:lumOff val="12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F5E2C-E505-4EDA-B945-405A7965A55A}">
      <dsp:nvSpPr>
        <dsp:cNvPr id="0" name=""/>
        <dsp:cNvSpPr/>
      </dsp:nvSpPr>
      <dsp:spPr>
        <a:xfrm>
          <a:off x="5002716" y="728489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26317"/>
            <a:satOff val="-5522"/>
            <a:lumOff val="15072"/>
            <a:alphaOff val="0"/>
          </a:schemeClr>
        </a:solidFill>
        <a:ln w="12700" cap="flat" cmpd="sng" algn="ctr">
          <a:solidFill>
            <a:schemeClr val="accent6">
              <a:shade val="50000"/>
              <a:hueOff val="126317"/>
              <a:satOff val="-5522"/>
              <a:lumOff val="150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2B64A-34D1-495C-818C-301C2242406C}">
      <dsp:nvSpPr>
        <dsp:cNvPr id="0" name=""/>
        <dsp:cNvSpPr/>
      </dsp:nvSpPr>
      <dsp:spPr>
        <a:xfrm>
          <a:off x="310873" y="1048232"/>
          <a:ext cx="5541546" cy="50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Development of scenarios based on RES potentials resulting from the local analysis / local reports</a:t>
          </a:r>
          <a:endParaRPr lang="de-AT" sz="1600" kern="1200" dirty="0"/>
        </a:p>
      </dsp:txBody>
      <dsp:txXfrm>
        <a:off x="310873" y="1048232"/>
        <a:ext cx="5541546" cy="503776"/>
      </dsp:txXfrm>
    </dsp:sp>
    <dsp:sp modelId="{1E2E4777-1DD9-484C-B75C-CD3403E075A6}">
      <dsp:nvSpPr>
        <dsp:cNvPr id="0" name=""/>
        <dsp:cNvSpPr/>
      </dsp:nvSpPr>
      <dsp:spPr>
        <a:xfrm>
          <a:off x="310873" y="1635078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47370"/>
            <a:satOff val="-6442"/>
            <a:lumOff val="17584"/>
            <a:alphaOff val="0"/>
          </a:schemeClr>
        </a:solidFill>
        <a:ln w="12700" cap="flat" cmpd="sng" algn="ctr">
          <a:solidFill>
            <a:schemeClr val="accent6">
              <a:shade val="50000"/>
              <a:hueOff val="147370"/>
              <a:satOff val="-6442"/>
              <a:lumOff val="175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3B011-DBAA-4726-A1AB-5E09AE3D236D}">
      <dsp:nvSpPr>
        <dsp:cNvPr id="0" name=""/>
        <dsp:cNvSpPr/>
      </dsp:nvSpPr>
      <dsp:spPr>
        <a:xfrm>
          <a:off x="1092846" y="1635078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68422"/>
            <a:satOff val="-7362"/>
            <a:lumOff val="20096"/>
            <a:alphaOff val="0"/>
          </a:schemeClr>
        </a:solidFill>
        <a:ln w="12700" cap="flat" cmpd="sng" algn="ctr">
          <a:solidFill>
            <a:schemeClr val="accent6">
              <a:shade val="50000"/>
              <a:hueOff val="168422"/>
              <a:satOff val="-7362"/>
              <a:lumOff val="200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291E57-3C85-482E-B6F3-32B5C414B422}">
      <dsp:nvSpPr>
        <dsp:cNvPr id="0" name=""/>
        <dsp:cNvSpPr/>
      </dsp:nvSpPr>
      <dsp:spPr>
        <a:xfrm>
          <a:off x="1874820" y="1635078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89475"/>
            <a:satOff val="-8283"/>
            <a:lumOff val="22609"/>
            <a:alphaOff val="0"/>
          </a:schemeClr>
        </a:solidFill>
        <a:ln w="12700" cap="flat" cmpd="sng" algn="ctr">
          <a:solidFill>
            <a:schemeClr val="accent6">
              <a:shade val="50000"/>
              <a:hueOff val="189475"/>
              <a:satOff val="-8283"/>
              <a:lumOff val="22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D47B3-2116-462E-8974-0CC952832300}">
      <dsp:nvSpPr>
        <dsp:cNvPr id="0" name=""/>
        <dsp:cNvSpPr/>
      </dsp:nvSpPr>
      <dsp:spPr>
        <a:xfrm>
          <a:off x="2656794" y="1635078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10528"/>
            <a:satOff val="-9203"/>
            <a:lumOff val="25121"/>
            <a:alphaOff val="0"/>
          </a:schemeClr>
        </a:solidFill>
        <a:ln w="12700" cap="flat" cmpd="sng" algn="ctr">
          <a:solidFill>
            <a:schemeClr val="accent6">
              <a:shade val="50000"/>
              <a:hueOff val="210528"/>
              <a:satOff val="-9203"/>
              <a:lumOff val="251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00369-4D98-4489-92F8-D1D38021A5E8}">
      <dsp:nvSpPr>
        <dsp:cNvPr id="0" name=""/>
        <dsp:cNvSpPr/>
      </dsp:nvSpPr>
      <dsp:spPr>
        <a:xfrm>
          <a:off x="3438768" y="1635078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31581"/>
            <a:satOff val="-10123"/>
            <a:lumOff val="27633"/>
            <a:alphaOff val="0"/>
          </a:schemeClr>
        </a:solidFill>
        <a:ln w="12700" cap="flat" cmpd="sng" algn="ctr">
          <a:solidFill>
            <a:schemeClr val="accent6">
              <a:shade val="50000"/>
              <a:hueOff val="231581"/>
              <a:satOff val="-10123"/>
              <a:lumOff val="276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C3C50-6BB6-410E-8465-F0F96D00D6E5}">
      <dsp:nvSpPr>
        <dsp:cNvPr id="0" name=""/>
        <dsp:cNvSpPr/>
      </dsp:nvSpPr>
      <dsp:spPr>
        <a:xfrm>
          <a:off x="4220742" y="1635078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52633"/>
            <a:satOff val="-11043"/>
            <a:lumOff val="30145"/>
            <a:alphaOff val="0"/>
          </a:schemeClr>
        </a:solidFill>
        <a:ln w="12700" cap="flat" cmpd="sng" algn="ctr">
          <a:solidFill>
            <a:schemeClr val="accent6">
              <a:shade val="50000"/>
              <a:hueOff val="252633"/>
              <a:satOff val="-11043"/>
              <a:lumOff val="301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A2B6E2-9511-42C2-AB8D-53D346E6344A}">
      <dsp:nvSpPr>
        <dsp:cNvPr id="0" name=""/>
        <dsp:cNvSpPr/>
      </dsp:nvSpPr>
      <dsp:spPr>
        <a:xfrm>
          <a:off x="5002716" y="1635078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73686"/>
            <a:satOff val="-11964"/>
            <a:lumOff val="32657"/>
            <a:alphaOff val="0"/>
          </a:schemeClr>
        </a:solidFill>
        <a:ln w="12700" cap="flat" cmpd="sng" algn="ctr">
          <a:solidFill>
            <a:schemeClr val="accent6">
              <a:shade val="50000"/>
              <a:hueOff val="273686"/>
              <a:satOff val="-11964"/>
              <a:lumOff val="326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18467-5E0B-4224-BA5C-E83AE4601378}">
      <dsp:nvSpPr>
        <dsp:cNvPr id="0" name=""/>
        <dsp:cNvSpPr/>
      </dsp:nvSpPr>
      <dsp:spPr>
        <a:xfrm>
          <a:off x="310873" y="2132919"/>
          <a:ext cx="5541546" cy="50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Each partner had to develop ideas by communicating with stakeholders, target groups etc. in which direction the development of each region can occur </a:t>
          </a:r>
          <a:endParaRPr lang="de-AT" sz="1600" kern="1200" dirty="0"/>
        </a:p>
      </dsp:txBody>
      <dsp:txXfrm>
        <a:off x="310873" y="2132919"/>
        <a:ext cx="5541546" cy="503776"/>
      </dsp:txXfrm>
    </dsp:sp>
    <dsp:sp modelId="{C9C9DAEF-3121-4BA7-AD49-C3D7B666E446}">
      <dsp:nvSpPr>
        <dsp:cNvPr id="0" name=""/>
        <dsp:cNvSpPr/>
      </dsp:nvSpPr>
      <dsp:spPr>
        <a:xfrm>
          <a:off x="310873" y="2672292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94739"/>
            <a:satOff val="-12884"/>
            <a:lumOff val="35169"/>
            <a:alphaOff val="0"/>
          </a:schemeClr>
        </a:solidFill>
        <a:ln w="12700" cap="flat" cmpd="sng" algn="ctr">
          <a:solidFill>
            <a:schemeClr val="accent6">
              <a:shade val="50000"/>
              <a:hueOff val="294739"/>
              <a:satOff val="-12884"/>
              <a:lumOff val="351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BC841-2E58-407E-86CE-94CB4685B3F8}">
      <dsp:nvSpPr>
        <dsp:cNvPr id="0" name=""/>
        <dsp:cNvSpPr/>
      </dsp:nvSpPr>
      <dsp:spPr>
        <a:xfrm>
          <a:off x="1092846" y="2672292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315792"/>
            <a:satOff val="-13804"/>
            <a:lumOff val="37681"/>
            <a:alphaOff val="0"/>
          </a:schemeClr>
        </a:solidFill>
        <a:ln w="12700" cap="flat" cmpd="sng" algn="ctr">
          <a:solidFill>
            <a:schemeClr val="accent6">
              <a:shade val="50000"/>
              <a:hueOff val="315792"/>
              <a:satOff val="-13804"/>
              <a:lumOff val="37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37A55-5386-4871-80A1-51403D517F8A}">
      <dsp:nvSpPr>
        <dsp:cNvPr id="0" name=""/>
        <dsp:cNvSpPr/>
      </dsp:nvSpPr>
      <dsp:spPr>
        <a:xfrm>
          <a:off x="1874820" y="2672292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336845"/>
            <a:satOff val="-14725"/>
            <a:lumOff val="40193"/>
            <a:alphaOff val="0"/>
          </a:schemeClr>
        </a:solidFill>
        <a:ln w="12700" cap="flat" cmpd="sng" algn="ctr">
          <a:solidFill>
            <a:schemeClr val="accent6">
              <a:shade val="50000"/>
              <a:hueOff val="336845"/>
              <a:satOff val="-14725"/>
              <a:lumOff val="401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05290-2400-41FC-9B8F-721CAAD6417B}">
      <dsp:nvSpPr>
        <dsp:cNvPr id="0" name=""/>
        <dsp:cNvSpPr/>
      </dsp:nvSpPr>
      <dsp:spPr>
        <a:xfrm>
          <a:off x="2656794" y="2672292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357897"/>
            <a:satOff val="-15645"/>
            <a:lumOff val="42705"/>
            <a:alphaOff val="0"/>
          </a:schemeClr>
        </a:solidFill>
        <a:ln w="12700" cap="flat" cmpd="sng" algn="ctr">
          <a:solidFill>
            <a:schemeClr val="accent6">
              <a:shade val="50000"/>
              <a:hueOff val="357897"/>
              <a:satOff val="-15645"/>
              <a:lumOff val="427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1057C-C342-419B-88EF-7BBA183E820E}">
      <dsp:nvSpPr>
        <dsp:cNvPr id="0" name=""/>
        <dsp:cNvSpPr/>
      </dsp:nvSpPr>
      <dsp:spPr>
        <a:xfrm>
          <a:off x="3438768" y="2672292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357897"/>
            <a:satOff val="-15645"/>
            <a:lumOff val="42705"/>
            <a:alphaOff val="0"/>
          </a:schemeClr>
        </a:solidFill>
        <a:ln w="12700" cap="flat" cmpd="sng" algn="ctr">
          <a:solidFill>
            <a:schemeClr val="accent6">
              <a:shade val="50000"/>
              <a:hueOff val="357897"/>
              <a:satOff val="-15645"/>
              <a:lumOff val="427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47F4D-2AF4-4EDE-9006-0AE450720DEF}">
      <dsp:nvSpPr>
        <dsp:cNvPr id="0" name=""/>
        <dsp:cNvSpPr/>
      </dsp:nvSpPr>
      <dsp:spPr>
        <a:xfrm>
          <a:off x="4220742" y="2672292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336845"/>
            <a:satOff val="-14725"/>
            <a:lumOff val="40193"/>
            <a:alphaOff val="0"/>
          </a:schemeClr>
        </a:solidFill>
        <a:ln w="12700" cap="flat" cmpd="sng" algn="ctr">
          <a:solidFill>
            <a:schemeClr val="accent6">
              <a:shade val="50000"/>
              <a:hueOff val="336845"/>
              <a:satOff val="-14725"/>
              <a:lumOff val="401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93DD6-6F97-4B30-9B9E-574EDD6DFE89}">
      <dsp:nvSpPr>
        <dsp:cNvPr id="0" name=""/>
        <dsp:cNvSpPr/>
      </dsp:nvSpPr>
      <dsp:spPr>
        <a:xfrm>
          <a:off x="5002716" y="2672292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315792"/>
            <a:satOff val="-13804"/>
            <a:lumOff val="37681"/>
            <a:alphaOff val="0"/>
          </a:schemeClr>
        </a:solidFill>
        <a:ln w="12700" cap="flat" cmpd="sng" algn="ctr">
          <a:solidFill>
            <a:schemeClr val="accent6">
              <a:shade val="50000"/>
              <a:hueOff val="315792"/>
              <a:satOff val="-13804"/>
              <a:lumOff val="37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2BEA4-E3E3-41DE-9ADA-6391CD8B3423}">
      <dsp:nvSpPr>
        <dsp:cNvPr id="0" name=""/>
        <dsp:cNvSpPr/>
      </dsp:nvSpPr>
      <dsp:spPr>
        <a:xfrm>
          <a:off x="310873" y="2932630"/>
          <a:ext cx="5541546" cy="50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Within a workshop this ideas have been discussed and scenarios have been developed</a:t>
          </a:r>
          <a:endParaRPr lang="de-AT" sz="1600" kern="1200" dirty="0"/>
        </a:p>
      </dsp:txBody>
      <dsp:txXfrm>
        <a:off x="310873" y="2932630"/>
        <a:ext cx="5541546" cy="503776"/>
      </dsp:txXfrm>
    </dsp:sp>
    <dsp:sp modelId="{F27BEE87-81A6-425C-AB08-CBB2BE85276F}">
      <dsp:nvSpPr>
        <dsp:cNvPr id="0" name=""/>
        <dsp:cNvSpPr/>
      </dsp:nvSpPr>
      <dsp:spPr>
        <a:xfrm>
          <a:off x="310873" y="3578881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94739"/>
            <a:satOff val="-12884"/>
            <a:lumOff val="35169"/>
            <a:alphaOff val="0"/>
          </a:schemeClr>
        </a:solidFill>
        <a:ln w="12700" cap="flat" cmpd="sng" algn="ctr">
          <a:solidFill>
            <a:schemeClr val="accent6">
              <a:shade val="50000"/>
              <a:hueOff val="294739"/>
              <a:satOff val="-12884"/>
              <a:lumOff val="351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27D60-3126-410D-BC4C-3D0229D134D7}">
      <dsp:nvSpPr>
        <dsp:cNvPr id="0" name=""/>
        <dsp:cNvSpPr/>
      </dsp:nvSpPr>
      <dsp:spPr>
        <a:xfrm>
          <a:off x="1092846" y="3578881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73686"/>
            <a:satOff val="-11964"/>
            <a:lumOff val="32657"/>
            <a:alphaOff val="0"/>
          </a:schemeClr>
        </a:solidFill>
        <a:ln w="12700" cap="flat" cmpd="sng" algn="ctr">
          <a:solidFill>
            <a:schemeClr val="accent6">
              <a:shade val="50000"/>
              <a:hueOff val="273686"/>
              <a:satOff val="-11964"/>
              <a:lumOff val="326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2BB6B-BC9C-42CE-8A85-ACEDD07A5483}">
      <dsp:nvSpPr>
        <dsp:cNvPr id="0" name=""/>
        <dsp:cNvSpPr/>
      </dsp:nvSpPr>
      <dsp:spPr>
        <a:xfrm>
          <a:off x="1874820" y="3578881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52633"/>
            <a:satOff val="-11043"/>
            <a:lumOff val="30145"/>
            <a:alphaOff val="0"/>
          </a:schemeClr>
        </a:solidFill>
        <a:ln w="12700" cap="flat" cmpd="sng" algn="ctr">
          <a:solidFill>
            <a:schemeClr val="accent6">
              <a:shade val="50000"/>
              <a:hueOff val="252633"/>
              <a:satOff val="-11043"/>
              <a:lumOff val="301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08B2B-8B03-4402-85AD-AA48309FA32A}">
      <dsp:nvSpPr>
        <dsp:cNvPr id="0" name=""/>
        <dsp:cNvSpPr/>
      </dsp:nvSpPr>
      <dsp:spPr>
        <a:xfrm>
          <a:off x="2656794" y="3578881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31581"/>
            <a:satOff val="-10123"/>
            <a:lumOff val="27633"/>
            <a:alphaOff val="0"/>
          </a:schemeClr>
        </a:solidFill>
        <a:ln w="12700" cap="flat" cmpd="sng" algn="ctr">
          <a:solidFill>
            <a:schemeClr val="accent6">
              <a:shade val="50000"/>
              <a:hueOff val="231581"/>
              <a:satOff val="-10123"/>
              <a:lumOff val="276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95ABF-B67E-4664-BF10-0D42678A90AD}">
      <dsp:nvSpPr>
        <dsp:cNvPr id="0" name=""/>
        <dsp:cNvSpPr/>
      </dsp:nvSpPr>
      <dsp:spPr>
        <a:xfrm>
          <a:off x="3438768" y="3578881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10528"/>
            <a:satOff val="-9203"/>
            <a:lumOff val="25121"/>
            <a:alphaOff val="0"/>
          </a:schemeClr>
        </a:solidFill>
        <a:ln w="12700" cap="flat" cmpd="sng" algn="ctr">
          <a:solidFill>
            <a:schemeClr val="accent6">
              <a:shade val="50000"/>
              <a:hueOff val="210528"/>
              <a:satOff val="-9203"/>
              <a:lumOff val="251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5595C-C685-471D-8FEB-E1566DC6A829}">
      <dsp:nvSpPr>
        <dsp:cNvPr id="0" name=""/>
        <dsp:cNvSpPr/>
      </dsp:nvSpPr>
      <dsp:spPr>
        <a:xfrm>
          <a:off x="4220742" y="3578881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89475"/>
            <a:satOff val="-8283"/>
            <a:lumOff val="22609"/>
            <a:alphaOff val="0"/>
          </a:schemeClr>
        </a:solidFill>
        <a:ln w="12700" cap="flat" cmpd="sng" algn="ctr">
          <a:solidFill>
            <a:schemeClr val="accent6">
              <a:shade val="50000"/>
              <a:hueOff val="189475"/>
              <a:satOff val="-8283"/>
              <a:lumOff val="22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8AFCB-B780-4171-91F2-AB75CDE6E8C0}">
      <dsp:nvSpPr>
        <dsp:cNvPr id="0" name=""/>
        <dsp:cNvSpPr/>
      </dsp:nvSpPr>
      <dsp:spPr>
        <a:xfrm>
          <a:off x="5002716" y="3578881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68422"/>
            <a:satOff val="-7362"/>
            <a:lumOff val="20096"/>
            <a:alphaOff val="0"/>
          </a:schemeClr>
        </a:solidFill>
        <a:ln w="12700" cap="flat" cmpd="sng" algn="ctr">
          <a:solidFill>
            <a:schemeClr val="accent6">
              <a:shade val="50000"/>
              <a:hueOff val="168422"/>
              <a:satOff val="-7362"/>
              <a:lumOff val="200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F0995-D83C-42DD-852E-160C4B674E75}">
      <dsp:nvSpPr>
        <dsp:cNvPr id="0" name=""/>
        <dsp:cNvSpPr/>
      </dsp:nvSpPr>
      <dsp:spPr>
        <a:xfrm>
          <a:off x="310873" y="3910451"/>
          <a:ext cx="5541546" cy="50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Scenarios have been the basis to develop local strategies and financial plans </a:t>
          </a:r>
          <a:endParaRPr lang="de-AT" sz="1600" kern="1200" dirty="0"/>
        </a:p>
      </dsp:txBody>
      <dsp:txXfrm>
        <a:off x="310873" y="3910451"/>
        <a:ext cx="5541546" cy="503776"/>
      </dsp:txXfrm>
    </dsp:sp>
    <dsp:sp modelId="{6E94A6AC-17E2-4C4B-8841-4D0B671EF7C5}">
      <dsp:nvSpPr>
        <dsp:cNvPr id="0" name=""/>
        <dsp:cNvSpPr/>
      </dsp:nvSpPr>
      <dsp:spPr>
        <a:xfrm>
          <a:off x="310873" y="4509220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47370"/>
            <a:satOff val="-6442"/>
            <a:lumOff val="17584"/>
            <a:alphaOff val="0"/>
          </a:schemeClr>
        </a:solidFill>
        <a:ln w="12700" cap="flat" cmpd="sng" algn="ctr">
          <a:solidFill>
            <a:schemeClr val="accent6">
              <a:shade val="50000"/>
              <a:hueOff val="147370"/>
              <a:satOff val="-6442"/>
              <a:lumOff val="175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372D2-E6C5-4E28-A591-450BC985744F}">
      <dsp:nvSpPr>
        <dsp:cNvPr id="0" name=""/>
        <dsp:cNvSpPr/>
      </dsp:nvSpPr>
      <dsp:spPr>
        <a:xfrm>
          <a:off x="1092846" y="4509220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26317"/>
            <a:satOff val="-5522"/>
            <a:lumOff val="15072"/>
            <a:alphaOff val="0"/>
          </a:schemeClr>
        </a:solidFill>
        <a:ln w="12700" cap="flat" cmpd="sng" algn="ctr">
          <a:solidFill>
            <a:schemeClr val="accent6">
              <a:shade val="50000"/>
              <a:hueOff val="126317"/>
              <a:satOff val="-5522"/>
              <a:lumOff val="150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CF5BC-627F-4B2B-B9F5-945698DBDBD8}">
      <dsp:nvSpPr>
        <dsp:cNvPr id="0" name=""/>
        <dsp:cNvSpPr/>
      </dsp:nvSpPr>
      <dsp:spPr>
        <a:xfrm>
          <a:off x="1874820" y="4509220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05264"/>
            <a:satOff val="-4601"/>
            <a:lumOff val="12560"/>
            <a:alphaOff val="0"/>
          </a:schemeClr>
        </a:solidFill>
        <a:ln w="12700" cap="flat" cmpd="sng" algn="ctr">
          <a:solidFill>
            <a:schemeClr val="accent6">
              <a:shade val="50000"/>
              <a:hueOff val="105264"/>
              <a:satOff val="-4601"/>
              <a:lumOff val="12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87629-CC4B-40F9-8A85-3977130094F5}">
      <dsp:nvSpPr>
        <dsp:cNvPr id="0" name=""/>
        <dsp:cNvSpPr/>
      </dsp:nvSpPr>
      <dsp:spPr>
        <a:xfrm>
          <a:off x="2656794" y="4509220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84211"/>
            <a:satOff val="-3681"/>
            <a:lumOff val="10048"/>
            <a:alphaOff val="0"/>
          </a:schemeClr>
        </a:solidFill>
        <a:ln w="12700" cap="flat" cmpd="sng" algn="ctr">
          <a:solidFill>
            <a:schemeClr val="accent6">
              <a:shade val="50000"/>
              <a:hueOff val="84211"/>
              <a:satOff val="-3681"/>
              <a:lumOff val="100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E6BDF-92D9-49E3-8E00-12B89650524D}">
      <dsp:nvSpPr>
        <dsp:cNvPr id="0" name=""/>
        <dsp:cNvSpPr/>
      </dsp:nvSpPr>
      <dsp:spPr>
        <a:xfrm>
          <a:off x="3438768" y="4509220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63158"/>
            <a:satOff val="-2761"/>
            <a:lumOff val="7536"/>
            <a:alphaOff val="0"/>
          </a:schemeClr>
        </a:solidFill>
        <a:ln w="12700" cap="flat" cmpd="sng" algn="ctr">
          <a:solidFill>
            <a:schemeClr val="accent6">
              <a:shade val="50000"/>
              <a:hueOff val="63158"/>
              <a:satOff val="-2761"/>
              <a:lumOff val="75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E55F59-339E-4FB5-859C-183124B0D2DD}">
      <dsp:nvSpPr>
        <dsp:cNvPr id="0" name=""/>
        <dsp:cNvSpPr/>
      </dsp:nvSpPr>
      <dsp:spPr>
        <a:xfrm>
          <a:off x="4220742" y="4509220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42106"/>
            <a:satOff val="-1841"/>
            <a:lumOff val="5024"/>
            <a:alphaOff val="0"/>
          </a:schemeClr>
        </a:solidFill>
        <a:ln w="12700" cap="flat" cmpd="sng" algn="ctr">
          <a:solidFill>
            <a:schemeClr val="accent6">
              <a:shade val="50000"/>
              <a:hueOff val="42106"/>
              <a:satOff val="-1841"/>
              <a:lumOff val="50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C86CA7-7666-4BCE-BC91-E743B497DA1D}">
      <dsp:nvSpPr>
        <dsp:cNvPr id="0" name=""/>
        <dsp:cNvSpPr/>
      </dsp:nvSpPr>
      <dsp:spPr>
        <a:xfrm>
          <a:off x="5002716" y="4509220"/>
          <a:ext cx="738872" cy="123145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1053"/>
            <a:satOff val="-920"/>
            <a:lumOff val="2512"/>
            <a:alphaOff val="0"/>
          </a:schemeClr>
        </a:solidFill>
        <a:ln w="12700" cap="flat" cmpd="sng" algn="ctr">
          <a:solidFill>
            <a:schemeClr val="accent6">
              <a:shade val="50000"/>
              <a:hueOff val="21053"/>
              <a:satOff val="-920"/>
              <a:lumOff val="25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A64D1-8D2F-4AB9-AF9B-BA5AD1D676FA}" type="datetimeFigureOut">
              <a:rPr lang="de-AT" smtClean="0"/>
              <a:t>26.11.2014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AA0E5-FAD9-4A34-A744-1CD8BED5C49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9348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F7755-7FC6-4941-8B76-1D827FDE9F5A}" type="datetimeFigureOut">
              <a:rPr lang="de-AT" smtClean="0"/>
              <a:t>26.11.2014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AA002-A34E-4855-9F4F-F1446B46815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163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2989" y="4804027"/>
            <a:ext cx="2237873" cy="879475"/>
          </a:xfrm>
        </p:spPr>
        <p:txBody>
          <a:bodyPr anchor="t">
            <a:normAutofit/>
          </a:bodyPr>
          <a:lstStyle>
            <a:lvl1pPr algn="ctr">
              <a:defRPr sz="2000"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2988" y="5719589"/>
            <a:ext cx="2237874" cy="74136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50" y="2603500"/>
            <a:ext cx="2178050" cy="256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178050" cy="365125"/>
          </a:xfrm>
        </p:spPr>
        <p:txBody>
          <a:bodyPr/>
          <a:lstStyle/>
          <a:p>
            <a:fld id="{738F8379-EDB3-43DB-8A72-6CDE019C86D2}" type="slidenum">
              <a:rPr lang="de-AT" smtClean="0"/>
              <a:t>‹Nr.›</a:t>
            </a:fld>
            <a:endParaRPr lang="de-AT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4"/>
            <a:ext cx="6341423" cy="93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/>
          <a:stretch/>
        </p:blipFill>
        <p:spPr bwMode="auto">
          <a:xfrm>
            <a:off x="-11875" y="5850549"/>
            <a:ext cx="6353297" cy="10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2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50" y="2603500"/>
            <a:ext cx="2178050" cy="256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178050" cy="365125"/>
          </a:xfrm>
        </p:spPr>
        <p:txBody>
          <a:bodyPr/>
          <a:lstStyle/>
          <a:p>
            <a:fld id="{738F8379-EDB3-43DB-8A72-6CDE019C86D2}" type="slidenum">
              <a:rPr lang="de-AT" smtClean="0"/>
              <a:t>‹Nr.›</a:t>
            </a:fld>
            <a:endParaRPr lang="de-AT"/>
          </a:p>
        </p:txBody>
      </p:sp>
      <p:pic>
        <p:nvPicPr>
          <p:cNvPr id="2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4"/>
            <a:ext cx="6341423" cy="93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/>
          <a:stretch/>
        </p:blipFill>
        <p:spPr bwMode="auto">
          <a:xfrm>
            <a:off x="-11875" y="5850549"/>
            <a:ext cx="6353297" cy="10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0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50" y="2603500"/>
            <a:ext cx="2178050" cy="256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737" y="296108"/>
            <a:ext cx="5861050" cy="64547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178050" cy="365125"/>
          </a:xfrm>
        </p:spPr>
        <p:txBody>
          <a:bodyPr/>
          <a:lstStyle/>
          <a:p>
            <a:fld id="{738F8379-EDB3-43DB-8A72-6CDE019C86D2}" type="slidenum">
              <a:rPr lang="de-AT" smtClean="0"/>
              <a:t>‹Nr.›</a:t>
            </a:fld>
            <a:endParaRPr lang="de-AT"/>
          </a:p>
        </p:txBody>
      </p:sp>
      <p:pic>
        <p:nvPicPr>
          <p:cNvPr id="2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4"/>
            <a:ext cx="6341423" cy="93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/>
          <a:stretch/>
        </p:blipFill>
        <p:spPr bwMode="auto">
          <a:xfrm>
            <a:off x="-11875" y="5850549"/>
            <a:ext cx="6353297" cy="10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51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50" y="2603500"/>
            <a:ext cx="2178050" cy="256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178050" cy="365125"/>
          </a:xfrm>
        </p:spPr>
        <p:txBody>
          <a:bodyPr/>
          <a:lstStyle/>
          <a:p>
            <a:fld id="{738F8379-EDB3-43DB-8A72-6CDE019C86D2}" type="slidenum">
              <a:rPr lang="de-AT" smtClean="0"/>
              <a:t>‹Nr.›</a:t>
            </a:fld>
            <a:endParaRPr lang="de-AT"/>
          </a:p>
        </p:txBody>
      </p:sp>
      <p:pic>
        <p:nvPicPr>
          <p:cNvPr id="2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4"/>
            <a:ext cx="6341423" cy="93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/>
          <a:stretch/>
        </p:blipFill>
        <p:spPr bwMode="auto">
          <a:xfrm>
            <a:off x="-11875" y="5850549"/>
            <a:ext cx="6353297" cy="10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99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7950" y="2603500"/>
            <a:ext cx="2057400" cy="256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266700"/>
            <a:ext cx="5861050" cy="645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AT" dirty="0" smtClean="0"/>
              <a:t>Page </a:t>
            </a:r>
            <a:fld id="{7232CD28-58EE-4CFA-8133-B2A38DAF0076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433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 Narrow" panose="020B0606020202030204" pitchFamily="34" charset="0"/>
        <a:buChar char="│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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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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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ee-info.net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72989" y="3752603"/>
            <a:ext cx="2237873" cy="119041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1D3759"/>
                </a:solidFill>
              </a:rPr>
              <a:t>TERRE</a:t>
            </a:r>
            <a:br>
              <a:rPr lang="en-US" sz="2800" b="1" dirty="0" smtClean="0">
                <a:solidFill>
                  <a:srgbClr val="1D3759"/>
                </a:solidFill>
              </a:rPr>
            </a:br>
            <a:r>
              <a:rPr lang="en-US" sz="500" b="1" dirty="0" smtClean="0">
                <a:solidFill>
                  <a:srgbClr val="1D3759"/>
                </a:solidFill>
              </a:rPr>
              <a:t/>
            </a:r>
            <a:br>
              <a:rPr lang="en-US" sz="500" b="1" dirty="0" smtClean="0">
                <a:solidFill>
                  <a:srgbClr val="1D3759"/>
                </a:solidFill>
              </a:rPr>
            </a:br>
            <a:r>
              <a:rPr lang="en-GB" sz="1700" dirty="0" err="1">
                <a:solidFill>
                  <a:schemeClr val="tx1"/>
                </a:solidFill>
                <a:ea typeface="+mn-ea"/>
                <a:cs typeface="+mn-cs"/>
              </a:rPr>
              <a:t>TERritory</a:t>
            </a:r>
            <a:r>
              <a:rPr lang="en-GB" sz="1700" dirty="0">
                <a:solidFill>
                  <a:schemeClr val="tx1"/>
                </a:solidFill>
                <a:ea typeface="+mn-ea"/>
                <a:cs typeface="+mn-cs"/>
              </a:rPr>
              <a:t>, </a:t>
            </a:r>
            <a:r>
              <a:rPr lang="en-GB" sz="1700" dirty="0" err="1">
                <a:solidFill>
                  <a:schemeClr val="tx1"/>
                </a:solidFill>
                <a:ea typeface="+mn-ea"/>
                <a:cs typeface="+mn-cs"/>
              </a:rPr>
              <a:t>eneRgy</a:t>
            </a:r>
            <a:r>
              <a:rPr lang="en-GB" sz="1700" dirty="0">
                <a:solidFill>
                  <a:schemeClr val="tx1"/>
                </a:solidFill>
                <a:ea typeface="+mn-ea"/>
                <a:cs typeface="+mn-cs"/>
              </a:rPr>
              <a:t> &amp; Employment</a:t>
            </a:r>
            <a:r>
              <a:rPr lang="en-US" sz="17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br>
              <a:rPr lang="en-US" sz="1700" dirty="0">
                <a:solidFill>
                  <a:schemeClr val="tx1"/>
                </a:solidFill>
                <a:ea typeface="+mn-ea"/>
                <a:cs typeface="+mn-cs"/>
              </a:rPr>
            </a:br>
            <a:endParaRPr lang="en-US" sz="17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365174" y="4970608"/>
            <a:ext cx="2357563" cy="1073936"/>
          </a:xfrm>
        </p:spPr>
        <p:txBody>
          <a:bodyPr>
            <a:normAutofit/>
          </a:bodyPr>
          <a:lstStyle/>
          <a:p>
            <a:r>
              <a:rPr lang="en-US" sz="1700" dirty="0"/>
              <a:t>Analysis of renewable energy potential of functional areas</a:t>
            </a:r>
            <a:endParaRPr lang="de-AT" sz="1700" dirty="0"/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6472988" y="6497053"/>
            <a:ext cx="2237874" cy="3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400" i="1" dirty="0" smtClean="0"/>
              <a:t>Joachim Hacker </a:t>
            </a:r>
            <a:endParaRPr lang="de-AT" sz="1400" i="1" dirty="0"/>
          </a:p>
        </p:txBody>
      </p:sp>
    </p:spTree>
    <p:extLst>
      <p:ext uri="{BB962C8B-B14F-4D97-AF65-F5344CB8AC3E}">
        <p14:creationId xmlns:p14="http://schemas.microsoft.com/office/powerpoint/2010/main" val="402519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>
                <a:latin typeface="Century Schoolbook" panose="02040604050505020304" pitchFamily="18" charset="0"/>
              </a:rPr>
              <a:t>Step</a:t>
            </a:r>
            <a:r>
              <a:rPr lang="de-AT" dirty="0" smtClean="0">
                <a:latin typeface="Century Schoolbook" panose="02040604050505020304" pitchFamily="18" charset="0"/>
              </a:rPr>
              <a:t> 4</a:t>
            </a:r>
            <a:br>
              <a:rPr lang="de-AT" dirty="0" smtClean="0">
                <a:latin typeface="Century Schoolbook" panose="02040604050505020304" pitchFamily="18" charset="0"/>
              </a:rPr>
            </a:br>
            <a:r>
              <a:rPr lang="de-AT" dirty="0" smtClean="0">
                <a:latin typeface="Century Schoolbook" panose="02040604050505020304" pitchFamily="18" charset="0"/>
              </a:rPr>
              <a:t>Transnational </a:t>
            </a:r>
            <a:r>
              <a:rPr lang="de-AT" dirty="0" err="1" smtClean="0">
                <a:latin typeface="Century Schoolbook" panose="02040604050505020304" pitchFamily="18" charset="0"/>
              </a:rPr>
              <a:t>Comparison</a:t>
            </a:r>
            <a:r>
              <a:rPr lang="de-AT" dirty="0" smtClean="0">
                <a:latin typeface="Century Schoolbook" panose="02040604050505020304" pitchFamily="18" charset="0"/>
              </a:rPr>
              <a:t> Report </a:t>
            </a:r>
            <a:endParaRPr lang="de-AT" dirty="0">
              <a:latin typeface="Century Schoolbook" panose="020406040505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10</a:t>
            </a:fld>
            <a:endParaRPr lang="de-AT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06878" y="938151"/>
            <a:ext cx="6139543" cy="5771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│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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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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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b="1" dirty="0">
                <a:latin typeface="Cambria" pitchFamily="18" charset="0"/>
              </a:rPr>
              <a:t>WP3 </a:t>
            </a:r>
            <a:r>
              <a:rPr lang="en-US" sz="2600" b="1" dirty="0" smtClean="0">
                <a:latin typeface="Cambria" pitchFamily="18" charset="0"/>
              </a:rPr>
              <a:t>–SEE Transnational Comparison Report</a:t>
            </a:r>
            <a:endParaRPr lang="en-US" sz="2600" b="1" dirty="0">
              <a:latin typeface="Cambria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200" dirty="0" smtClean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Map shows </a:t>
            </a:r>
            <a:r>
              <a:rPr lang="en-US" sz="1800" dirty="0">
                <a:latin typeface="+mn-lt"/>
              </a:rPr>
              <a:t>that the majority of the involved TERRE partner regions have quite a lot of existing potentials in </a:t>
            </a:r>
            <a:r>
              <a:rPr lang="en-US" sz="1800" dirty="0" smtClean="0">
                <a:latin typeface="+mn-lt"/>
              </a:rPr>
              <a:t>the agricultural </a:t>
            </a:r>
            <a:r>
              <a:rPr lang="en-US" sz="1800" dirty="0">
                <a:latin typeface="+mn-lt"/>
              </a:rPr>
              <a:t>sector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800" dirty="0" smtClean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+mn-lt"/>
            </a:endParaRPr>
          </a:p>
        </p:txBody>
      </p:sp>
      <p:pic>
        <p:nvPicPr>
          <p:cNvPr id="8" name="Grafik 7" descr="Z:\Firmen\EEE\Projekte\Interreg IVB\South East Europe (SEE)\2011 Terre\PROJEKTBEARBEITUNG\WP3 Analysis of renewable energies (EEE)\Transnational comparison\Maps\AGRICULTURAL SEKTOR - average theoretical potential-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9" y="2771343"/>
            <a:ext cx="5841359" cy="3819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2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>
                <a:latin typeface="Century Schoolbook" panose="02040604050505020304" pitchFamily="18" charset="0"/>
              </a:rPr>
              <a:t>Step</a:t>
            </a:r>
            <a:r>
              <a:rPr lang="de-AT" dirty="0" smtClean="0">
                <a:latin typeface="Century Schoolbook" panose="02040604050505020304" pitchFamily="18" charset="0"/>
              </a:rPr>
              <a:t> 4</a:t>
            </a:r>
            <a:br>
              <a:rPr lang="de-AT" dirty="0" smtClean="0">
                <a:latin typeface="Century Schoolbook" panose="02040604050505020304" pitchFamily="18" charset="0"/>
              </a:rPr>
            </a:br>
            <a:r>
              <a:rPr lang="de-AT" dirty="0" smtClean="0">
                <a:latin typeface="Century Schoolbook" panose="02040604050505020304" pitchFamily="18" charset="0"/>
              </a:rPr>
              <a:t>Transnational </a:t>
            </a:r>
            <a:r>
              <a:rPr lang="de-AT" dirty="0" err="1" smtClean="0">
                <a:latin typeface="Century Schoolbook" panose="02040604050505020304" pitchFamily="18" charset="0"/>
              </a:rPr>
              <a:t>Comparison</a:t>
            </a:r>
            <a:r>
              <a:rPr lang="de-AT" dirty="0" smtClean="0">
                <a:latin typeface="Century Schoolbook" panose="02040604050505020304" pitchFamily="18" charset="0"/>
              </a:rPr>
              <a:t> Report </a:t>
            </a:r>
            <a:endParaRPr lang="de-AT" dirty="0">
              <a:latin typeface="Century Schoolbook" panose="020406040505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11</a:t>
            </a:fld>
            <a:endParaRPr lang="de-AT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06878" y="938151"/>
            <a:ext cx="6139543" cy="5771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│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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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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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b="1" dirty="0">
                <a:latin typeface="Cambria" pitchFamily="18" charset="0"/>
              </a:rPr>
              <a:t>WP3 </a:t>
            </a:r>
            <a:r>
              <a:rPr lang="en-US" sz="2600" b="1" dirty="0" smtClean="0">
                <a:latin typeface="Cambria" pitchFamily="18" charset="0"/>
              </a:rPr>
              <a:t>–SEE Transnational Comparison Report</a:t>
            </a:r>
            <a:endParaRPr lang="en-US" sz="2600" b="1" dirty="0">
              <a:latin typeface="Cambria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200" dirty="0" smtClean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Map shows </a:t>
            </a:r>
            <a:r>
              <a:rPr lang="en-US" sz="1800" dirty="0">
                <a:latin typeface="+mn-lt"/>
              </a:rPr>
              <a:t>that there is a quite good mix of regions that really have a huge potential on forestry biomass, some that are quite in the middle and some with less amounts</a:t>
            </a:r>
            <a:endParaRPr lang="de-DE" sz="180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+mn-lt"/>
            </a:endParaRPr>
          </a:p>
        </p:txBody>
      </p:sp>
      <p:pic>
        <p:nvPicPr>
          <p:cNvPr id="7" name="Grafik 6" descr="Z:\Firmen\EEE\Projekte\Interreg IVB\South East Europe (SEE)\2011 Terre\PROJEKTBEARBEITUNG\WP3 Analysis of renewable energies (EEE)\Transnational comparison\Maps\FORESTRY SEKTOR - average theoretical potential-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1" y="2777219"/>
            <a:ext cx="5627606" cy="3819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8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>
                <a:latin typeface="Century Schoolbook" panose="02040604050505020304" pitchFamily="18" charset="0"/>
              </a:rPr>
              <a:t>Step</a:t>
            </a:r>
            <a:r>
              <a:rPr lang="de-AT" dirty="0" smtClean="0">
                <a:latin typeface="Century Schoolbook" panose="02040604050505020304" pitchFamily="18" charset="0"/>
              </a:rPr>
              <a:t> 4</a:t>
            </a:r>
            <a:br>
              <a:rPr lang="de-AT" dirty="0" smtClean="0">
                <a:latin typeface="Century Schoolbook" panose="02040604050505020304" pitchFamily="18" charset="0"/>
              </a:rPr>
            </a:br>
            <a:r>
              <a:rPr lang="de-AT" dirty="0" smtClean="0">
                <a:latin typeface="Century Schoolbook" panose="02040604050505020304" pitchFamily="18" charset="0"/>
              </a:rPr>
              <a:t>Transnational </a:t>
            </a:r>
            <a:r>
              <a:rPr lang="de-AT" dirty="0" err="1" smtClean="0">
                <a:latin typeface="Century Schoolbook" panose="02040604050505020304" pitchFamily="18" charset="0"/>
              </a:rPr>
              <a:t>Comparison</a:t>
            </a:r>
            <a:r>
              <a:rPr lang="de-AT" dirty="0" smtClean="0">
                <a:latin typeface="Century Schoolbook" panose="02040604050505020304" pitchFamily="18" charset="0"/>
              </a:rPr>
              <a:t> Report </a:t>
            </a:r>
            <a:endParaRPr lang="de-AT" dirty="0">
              <a:latin typeface="Century Schoolbook" panose="020406040505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12</a:t>
            </a:fld>
            <a:endParaRPr lang="de-AT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06878" y="938151"/>
            <a:ext cx="6139543" cy="5771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│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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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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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b="1" dirty="0">
                <a:latin typeface="Cambria" pitchFamily="18" charset="0"/>
              </a:rPr>
              <a:t>WP3 </a:t>
            </a:r>
            <a:r>
              <a:rPr lang="en-US" sz="2600" b="1" dirty="0" smtClean="0">
                <a:latin typeface="Cambria" pitchFamily="18" charset="0"/>
              </a:rPr>
              <a:t>– SEE Transnational Comparison Report</a:t>
            </a:r>
            <a:endParaRPr lang="en-US" sz="2600" b="1" dirty="0">
              <a:latin typeface="Cambria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200" dirty="0" smtClean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Map shows </a:t>
            </a:r>
            <a:r>
              <a:rPr lang="en-US" sz="1800" dirty="0">
                <a:latin typeface="+mn-lt"/>
              </a:rPr>
              <a:t>that there is </a:t>
            </a:r>
            <a:r>
              <a:rPr lang="en-US" sz="1800" dirty="0" smtClean="0">
                <a:latin typeface="+mn-lt"/>
              </a:rPr>
              <a:t>a similar picture given when the solar energy potentials are considered</a:t>
            </a:r>
            <a:endParaRPr lang="de-DE" sz="180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+mn-lt"/>
            </a:endParaRPr>
          </a:p>
        </p:txBody>
      </p:sp>
      <p:pic>
        <p:nvPicPr>
          <p:cNvPr id="8" name="Grafik 7" descr="Z:\Firmen\EEE\Projekte\Interreg IVB\South East Europe (SEE)\2011 Terre\PROJEKTBEARBEITUNG\WP3 Analysis of renewable energies (EEE)\Transnational comparison\Maps\SOLAR ENERGY - average theoretical potential-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5" y="2529444"/>
            <a:ext cx="5700156" cy="4073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5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>
                <a:latin typeface="Century Schoolbook" panose="02040604050505020304" pitchFamily="18" charset="0"/>
              </a:rPr>
              <a:t>Step</a:t>
            </a:r>
            <a:r>
              <a:rPr lang="de-AT" dirty="0" smtClean="0">
                <a:latin typeface="Century Schoolbook" panose="02040604050505020304" pitchFamily="18" charset="0"/>
              </a:rPr>
              <a:t> 4</a:t>
            </a:r>
            <a:br>
              <a:rPr lang="de-AT" dirty="0" smtClean="0">
                <a:latin typeface="Century Schoolbook" panose="02040604050505020304" pitchFamily="18" charset="0"/>
              </a:rPr>
            </a:br>
            <a:r>
              <a:rPr lang="de-AT" dirty="0" smtClean="0">
                <a:latin typeface="Century Schoolbook" panose="02040604050505020304" pitchFamily="18" charset="0"/>
              </a:rPr>
              <a:t>Transnational </a:t>
            </a:r>
            <a:r>
              <a:rPr lang="de-AT" dirty="0" err="1" smtClean="0">
                <a:latin typeface="Century Schoolbook" panose="02040604050505020304" pitchFamily="18" charset="0"/>
              </a:rPr>
              <a:t>Comparison</a:t>
            </a:r>
            <a:r>
              <a:rPr lang="de-AT" dirty="0" smtClean="0">
                <a:latin typeface="Century Schoolbook" panose="02040604050505020304" pitchFamily="18" charset="0"/>
              </a:rPr>
              <a:t> Report </a:t>
            </a:r>
            <a:endParaRPr lang="de-AT" dirty="0">
              <a:latin typeface="Century Schoolbook" panose="020406040505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13</a:t>
            </a:fld>
            <a:endParaRPr lang="de-AT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06878" y="938151"/>
            <a:ext cx="6139543" cy="5771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│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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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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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b="1" dirty="0">
                <a:latin typeface="Cambria" pitchFamily="18" charset="0"/>
              </a:rPr>
              <a:t>WP3 </a:t>
            </a:r>
            <a:r>
              <a:rPr lang="en-US" sz="2600" b="1" dirty="0" smtClean="0">
                <a:latin typeface="Cambria" pitchFamily="18" charset="0"/>
              </a:rPr>
              <a:t>–SEE Transnational Comparison Report</a:t>
            </a:r>
            <a:endParaRPr lang="en-US" sz="2600" b="1" dirty="0">
              <a:latin typeface="Cambria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200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Furthermore the actual </a:t>
            </a:r>
            <a:r>
              <a:rPr lang="en-US" sz="1800" dirty="0">
                <a:latin typeface="+mn-lt"/>
              </a:rPr>
              <a:t>use </a:t>
            </a:r>
            <a:r>
              <a:rPr lang="en-US" sz="1800" dirty="0" smtClean="0">
                <a:latin typeface="+mn-lt"/>
              </a:rPr>
              <a:t>of 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smtClean="0">
                <a:latin typeface="+mn-lt"/>
              </a:rPr>
              <a:t>     potentials was </a:t>
            </a:r>
            <a:r>
              <a:rPr lang="en-US" sz="1800" dirty="0">
                <a:latin typeface="+mn-lt"/>
              </a:rPr>
              <a:t>analyzed </a:t>
            </a:r>
            <a:endParaRPr lang="en-US" sz="1800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agricultural </a:t>
            </a:r>
            <a:r>
              <a:rPr lang="en-US" sz="1800" dirty="0">
                <a:latin typeface="+mn-lt"/>
              </a:rPr>
              <a:t>sector has the highest  </a:t>
            </a:r>
            <a:endParaRPr lang="en-US" sz="1800" dirty="0" smtClean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  amount </a:t>
            </a:r>
            <a:r>
              <a:rPr lang="en-US" sz="1800" dirty="0">
                <a:latin typeface="+mn-lt"/>
              </a:rPr>
              <a:t>of theoretical potential in </a:t>
            </a:r>
            <a:r>
              <a:rPr lang="en-US" sz="1800" dirty="0" smtClean="0">
                <a:latin typeface="+mn-lt"/>
              </a:rPr>
              <a:t>all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  </a:t>
            </a:r>
            <a:r>
              <a:rPr lang="en-US" sz="1800" dirty="0">
                <a:latin typeface="+mn-lt"/>
              </a:rPr>
              <a:t>territories involved, but is only </a:t>
            </a:r>
            <a:r>
              <a:rPr lang="en-US" sz="1800" dirty="0" smtClean="0">
                <a:latin typeface="+mn-lt"/>
              </a:rPr>
              <a:t>used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smtClean="0">
                <a:latin typeface="+mn-lt"/>
              </a:rPr>
              <a:t>    in </a:t>
            </a:r>
            <a:r>
              <a:rPr lang="en-US" sz="1800" dirty="0">
                <a:latin typeface="+mn-lt"/>
              </a:rPr>
              <a:t>some </a:t>
            </a:r>
            <a:r>
              <a:rPr lang="en-US" sz="1800" dirty="0" smtClean="0">
                <a:latin typeface="+mn-lt"/>
              </a:rPr>
              <a:t>regions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forestry sector has very strong </a:t>
            </a:r>
            <a:endParaRPr lang="en-US" sz="1800" dirty="0" smtClean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  usage </a:t>
            </a:r>
            <a:r>
              <a:rPr lang="en-US" sz="1800" dirty="0">
                <a:latin typeface="+mn-lt"/>
              </a:rPr>
              <a:t>within those project </a:t>
            </a:r>
            <a:r>
              <a:rPr lang="en-US" sz="1800" dirty="0" smtClean="0">
                <a:latin typeface="+mn-lt"/>
              </a:rPr>
              <a:t>regions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  where </a:t>
            </a:r>
            <a:r>
              <a:rPr lang="en-US" sz="1800" dirty="0">
                <a:latin typeface="+mn-lt"/>
              </a:rPr>
              <a:t>also the most potentials are </a:t>
            </a:r>
            <a:endParaRPr lang="en-US" sz="1800" dirty="0" smtClean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  given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the </a:t>
            </a:r>
            <a:r>
              <a:rPr lang="en-US" sz="1800" dirty="0" smtClean="0">
                <a:latin typeface="+mn-lt"/>
              </a:rPr>
              <a:t>analysis of solar energy shows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 </a:t>
            </a:r>
            <a:r>
              <a:rPr lang="en-US" sz="1800" dirty="0">
                <a:latin typeface="+mn-lt"/>
              </a:rPr>
              <a:t>that there are very big amounts of </a:t>
            </a:r>
            <a:endParaRPr lang="en-US" sz="1800" dirty="0" smtClean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 potentials </a:t>
            </a:r>
            <a:r>
              <a:rPr lang="en-US" sz="1800" dirty="0">
                <a:latin typeface="+mn-lt"/>
              </a:rPr>
              <a:t>given, but actually a </a:t>
            </a:r>
            <a:r>
              <a:rPr lang="en-US" sz="1800" dirty="0" smtClean="0">
                <a:latin typeface="+mn-lt"/>
              </a:rPr>
              <a:t>very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 </a:t>
            </a:r>
            <a:r>
              <a:rPr lang="en-US" sz="1800" dirty="0">
                <a:latin typeface="+mn-lt"/>
              </a:rPr>
              <a:t>small rate of solar </a:t>
            </a:r>
            <a:r>
              <a:rPr lang="en-US" sz="1800" dirty="0" smtClean="0">
                <a:latin typeface="+mn-lt"/>
              </a:rPr>
              <a:t>energy use</a:t>
            </a:r>
            <a:endParaRPr lang="en-US" sz="180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de-DE" sz="1800" dirty="0" smtClean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smtClean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smtClean="0">
              <a:latin typeface="+mn-lt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1800" dirty="0">
              <a:latin typeface="+mn-lt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200" dirty="0" smtClean="0">
              <a:latin typeface="+mn-lt"/>
            </a:endParaRPr>
          </a:p>
        </p:txBody>
      </p:sp>
      <p:pic>
        <p:nvPicPr>
          <p:cNvPr id="7" name="Grafik 6" descr="Z:\Firmen\EEE\Projekte\Interreg IVB\South East Europe (SEE)\2011 Terre\PROJEKTBEARBEITUNG\WP3 Analysis of renewable energies (EEE)\Transnational comparison\Maps\SOLAR ENERGY - potential already used-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546" y="4373571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Z:\Firmen\EEE\Projekte\Interreg IVB\South East Europe (SEE)\2011 Terre\PROJEKTBEARBEITUNG\WP3 Analysis of renewable energies (EEE)\Transnational comparison\Maps\FORESTRY SEKTOR - potential already used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546" y="1566693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Z:\Firmen\EEE\Projekte\Interreg IVB\South East Europe (SEE)\2011 Terre\PROJEKTBEARBEITUNG\WP3 Analysis of renewable energies (EEE)\Transnational comparison\Maps\AGRICULTURAL SEKTOR - potential already used-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546" y="2981094"/>
            <a:ext cx="2160000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7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latin typeface="Century Schoolbook" panose="02040604050505020304" pitchFamily="18" charset="0"/>
              </a:rPr>
              <a:t>Set of</a:t>
            </a:r>
            <a:br>
              <a:rPr lang="de-AT" dirty="0" smtClean="0">
                <a:latin typeface="Century Schoolbook" panose="02040604050505020304" pitchFamily="18" charset="0"/>
              </a:rPr>
            </a:br>
            <a:r>
              <a:rPr lang="de-AT" dirty="0" smtClean="0">
                <a:latin typeface="Century Schoolbook" panose="02040604050505020304" pitchFamily="18" charset="0"/>
              </a:rPr>
              <a:t>Scenarios</a:t>
            </a:r>
            <a:endParaRPr lang="de-AT" dirty="0">
              <a:latin typeface="Century Schoolbook" panose="020406040505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14</a:t>
            </a:fld>
            <a:endParaRPr lang="de-AT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552078907"/>
              </p:ext>
            </p:extLst>
          </p:nvPr>
        </p:nvGraphicFramePr>
        <p:xfrm>
          <a:off x="178131" y="997528"/>
          <a:ext cx="6163293" cy="5676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83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latin typeface="Century Schoolbook" panose="02040604050505020304" pitchFamily="18" charset="0"/>
              </a:rPr>
              <a:t>Set of</a:t>
            </a:r>
            <a:br>
              <a:rPr lang="de-AT" dirty="0" smtClean="0">
                <a:latin typeface="Century Schoolbook" panose="02040604050505020304" pitchFamily="18" charset="0"/>
              </a:rPr>
            </a:br>
            <a:r>
              <a:rPr lang="de-AT" dirty="0" smtClean="0">
                <a:latin typeface="Century Schoolbook" panose="02040604050505020304" pitchFamily="18" charset="0"/>
              </a:rPr>
              <a:t>Scenarios</a:t>
            </a:r>
            <a:endParaRPr lang="de-AT" dirty="0">
              <a:latin typeface="Century Schoolbook" panose="02040604050505020304" pitchFamily="18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15</a:t>
            </a:fld>
            <a:endParaRPr lang="de-A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1341910"/>
            <a:ext cx="6298140" cy="405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9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>
                <a:latin typeface="Century Schoolbook" panose="02040604050505020304" pitchFamily="18" charset="0"/>
              </a:rPr>
              <a:t>Results</a:t>
            </a:r>
            <a:r>
              <a:rPr lang="de-AT" dirty="0">
                <a:latin typeface="Century Schoolbook" panose="02040604050505020304" pitchFamily="18" charset="0"/>
              </a:rPr>
              <a:t> </a:t>
            </a:r>
            <a:r>
              <a:rPr lang="de-AT" dirty="0" smtClean="0">
                <a:latin typeface="Century Schoolbook" panose="02040604050505020304" pitchFamily="18" charset="0"/>
              </a:rPr>
              <a:t>/ </a:t>
            </a:r>
            <a:r>
              <a:rPr lang="de-AT" dirty="0" err="1" smtClean="0">
                <a:latin typeface="Century Schoolbook" panose="02040604050505020304" pitchFamily="18" charset="0"/>
              </a:rPr>
              <a:t>further</a:t>
            </a:r>
            <a:r>
              <a:rPr lang="de-AT" dirty="0" smtClean="0">
                <a:latin typeface="Century Schoolbook" panose="02040604050505020304" pitchFamily="18" charset="0"/>
              </a:rPr>
              <a:t> </a:t>
            </a:r>
            <a:r>
              <a:rPr lang="de-AT" dirty="0" err="1" smtClean="0">
                <a:latin typeface="Century Schoolbook" panose="02040604050505020304" pitchFamily="18" charset="0"/>
              </a:rPr>
              <a:t>steps</a:t>
            </a:r>
            <a:endParaRPr lang="de-AT" dirty="0">
              <a:latin typeface="Century Schoolbook" panose="020406040505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16</a:t>
            </a:fld>
            <a:endParaRPr lang="de-AT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6878" y="938151"/>
            <a:ext cx="6139543" cy="5771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│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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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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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600" b="1" dirty="0">
                <a:latin typeface="Cambria" pitchFamily="18" charset="0"/>
              </a:rPr>
              <a:t>WP3 </a:t>
            </a:r>
            <a:r>
              <a:rPr lang="en-US" sz="2600" b="1" dirty="0" smtClean="0">
                <a:latin typeface="Cambria" pitchFamily="18" charset="0"/>
              </a:rPr>
              <a:t>– </a:t>
            </a:r>
            <a:r>
              <a:rPr lang="hr-HR" altLang="de-DE" sz="2600" b="1" dirty="0">
                <a:latin typeface="Cambria" pitchFamily="18" charset="0"/>
              </a:rPr>
              <a:t>Analysis of renewable energ</a:t>
            </a:r>
            <a:r>
              <a:rPr lang="de-AT" altLang="de-DE" sz="2600" b="1" dirty="0">
                <a:latin typeface="Cambria" pitchFamily="18" charset="0"/>
              </a:rPr>
              <a:t>y </a:t>
            </a:r>
            <a:r>
              <a:rPr lang="hr-HR" altLang="de-DE" sz="2600" b="1" dirty="0">
                <a:latin typeface="Cambria" pitchFamily="18" charset="0"/>
              </a:rPr>
              <a:t>potential of functional areas</a:t>
            </a:r>
            <a:endParaRPr lang="de-AT" sz="2600" dirty="0"/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600" dirty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200" dirty="0" smtClean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de-DE" sz="1800" dirty="0" smtClean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smtClean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smtClean="0">
              <a:latin typeface="+mn-lt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1800" dirty="0">
              <a:latin typeface="+mn-lt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200" dirty="0" smtClean="0">
              <a:latin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" y="2286271"/>
            <a:ext cx="6329546" cy="226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31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49239" y="288561"/>
            <a:ext cx="2237873" cy="879475"/>
          </a:xfrm>
        </p:spPr>
        <p:txBody>
          <a:bodyPr/>
          <a:lstStyle/>
          <a:p>
            <a:r>
              <a:rPr lang="de-AT" dirty="0" smtClean="0">
                <a:solidFill>
                  <a:srgbClr val="323556"/>
                </a:solidFill>
              </a:rPr>
              <a:t>THANK YOU FOR YOUR ATTENTION</a:t>
            </a:r>
            <a:endParaRPr lang="de-AT" dirty="0">
              <a:solidFill>
                <a:srgbClr val="323556"/>
              </a:solidFill>
            </a:endParaRPr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6435355" y="4191990"/>
            <a:ext cx="2237874" cy="25175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None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AT" dirty="0" smtClean="0"/>
              <a:t>European </a:t>
            </a:r>
            <a:r>
              <a:rPr lang="de-AT" dirty="0" err="1"/>
              <a:t>Centre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Renewable</a:t>
            </a:r>
            <a:r>
              <a:rPr lang="de-AT" dirty="0"/>
              <a:t> </a:t>
            </a:r>
            <a:r>
              <a:rPr lang="de-AT" dirty="0" err="1"/>
              <a:t>Energy</a:t>
            </a:r>
            <a:r>
              <a:rPr lang="de-AT" dirty="0"/>
              <a:t> </a:t>
            </a:r>
            <a:r>
              <a:rPr lang="de-AT" dirty="0" err="1"/>
              <a:t>Güssing</a:t>
            </a:r>
            <a:r>
              <a:rPr lang="de-AT" dirty="0"/>
              <a:t> </a:t>
            </a:r>
            <a:r>
              <a:rPr lang="de-AT" dirty="0" err="1"/>
              <a:t>Ltt</a:t>
            </a:r>
            <a:r>
              <a:rPr lang="de-AT" dirty="0"/>
              <a:t>. </a:t>
            </a:r>
          </a:p>
          <a:p>
            <a:pPr>
              <a:lnSpc>
                <a:spcPct val="100000"/>
              </a:lnSpc>
            </a:pPr>
            <a:r>
              <a:rPr lang="de-AT" dirty="0"/>
              <a:t>Europastraße 1</a:t>
            </a:r>
          </a:p>
          <a:p>
            <a:pPr>
              <a:lnSpc>
                <a:spcPct val="100000"/>
              </a:lnSpc>
            </a:pPr>
            <a:r>
              <a:rPr lang="de-AT" dirty="0"/>
              <a:t>7540 </a:t>
            </a:r>
            <a:r>
              <a:rPr lang="de-AT" dirty="0" err="1"/>
              <a:t>Güssing</a:t>
            </a:r>
            <a:endParaRPr lang="de-AT" dirty="0"/>
          </a:p>
          <a:p>
            <a:pPr>
              <a:lnSpc>
                <a:spcPct val="50000"/>
              </a:lnSpc>
            </a:pPr>
            <a:r>
              <a:rPr lang="de-AT" dirty="0" smtClean="0">
                <a:hlinkClick r:id="rId2"/>
              </a:rPr>
              <a:t>www.eee-info.net</a:t>
            </a:r>
            <a:endParaRPr lang="de-AT" dirty="0" smtClean="0"/>
          </a:p>
          <a:p>
            <a:pPr>
              <a:lnSpc>
                <a:spcPct val="50000"/>
              </a:lnSpc>
            </a:pPr>
            <a:r>
              <a:rPr lang="de-AT" dirty="0" smtClean="0"/>
              <a:t>Tel.: 03322 </a:t>
            </a:r>
            <a:r>
              <a:rPr lang="de-AT" dirty="0"/>
              <a:t>/ 9010 850- </a:t>
            </a:r>
            <a:r>
              <a:rPr lang="de-AT" dirty="0" smtClean="0"/>
              <a:t>0</a:t>
            </a:r>
          </a:p>
          <a:p>
            <a:pPr>
              <a:lnSpc>
                <a:spcPct val="50000"/>
              </a:lnSpc>
            </a:pPr>
            <a:r>
              <a:rPr lang="de-AT" dirty="0"/>
              <a:t>Fax: </a:t>
            </a:r>
            <a:r>
              <a:rPr lang="de-AT" dirty="0" smtClean="0"/>
              <a:t>03322 </a:t>
            </a:r>
            <a:r>
              <a:rPr lang="de-AT" dirty="0"/>
              <a:t>/ 9010 </a:t>
            </a:r>
            <a:r>
              <a:rPr lang="de-AT" dirty="0" smtClean="0"/>
              <a:t>85010</a:t>
            </a:r>
          </a:p>
          <a:p>
            <a:pPr>
              <a:lnSpc>
                <a:spcPct val="50000"/>
              </a:lnSpc>
            </a:pPr>
            <a:r>
              <a:rPr lang="de-AT" dirty="0"/>
              <a:t>Email: office@eee-info.ne</a:t>
            </a:r>
            <a:r>
              <a:rPr lang="de-AT" dirty="0">
                <a:solidFill>
                  <a:schemeClr val="bg1">
                    <a:lumMod val="50000"/>
                  </a:schemeClr>
                </a:solidFill>
              </a:rPr>
              <a:t>t </a:t>
            </a:r>
          </a:p>
        </p:txBody>
      </p:sp>
    </p:spTree>
    <p:extLst>
      <p:ext uri="{BB962C8B-B14F-4D97-AF65-F5344CB8AC3E}">
        <p14:creationId xmlns:p14="http://schemas.microsoft.com/office/powerpoint/2010/main" val="39216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2325" y="2603500"/>
            <a:ext cx="2270414" cy="2565400"/>
          </a:xfrm>
        </p:spPr>
        <p:txBody>
          <a:bodyPr/>
          <a:lstStyle/>
          <a:p>
            <a:r>
              <a:rPr lang="de-AT" dirty="0" err="1" smtClean="0">
                <a:latin typeface="Century Schoolbook" panose="02040604050505020304" pitchFamily="18" charset="0"/>
              </a:rPr>
              <a:t>Workpackage</a:t>
            </a:r>
            <a:r>
              <a:rPr lang="de-AT" dirty="0" smtClean="0">
                <a:latin typeface="Century Schoolbook" panose="02040604050505020304" pitchFamily="18" charset="0"/>
              </a:rPr>
              <a:t> 3 </a:t>
            </a:r>
            <a:r>
              <a:rPr lang="de-AT" dirty="0" err="1" smtClean="0">
                <a:latin typeface="Century Schoolbook" panose="02040604050505020304" pitchFamily="18" charset="0"/>
              </a:rPr>
              <a:t>contents</a:t>
            </a:r>
            <a:endParaRPr lang="de-AT" dirty="0">
              <a:latin typeface="Century Schoolbook" panose="02040604050505020304" pitchFamily="18" charset="0"/>
            </a:endParaRP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76891511"/>
              </p:ext>
            </p:extLst>
          </p:nvPr>
        </p:nvGraphicFramePr>
        <p:xfrm>
          <a:off x="142500" y="1033152"/>
          <a:ext cx="6066332" cy="4809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2</a:t>
            </a:fld>
            <a:endParaRPr lang="de-AT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7" cstate="print"/>
          <a:srcRect l="10007" t="2738" b="2821"/>
          <a:stretch/>
        </p:blipFill>
        <p:spPr bwMode="auto">
          <a:xfrm>
            <a:off x="193820" y="2280062"/>
            <a:ext cx="873338" cy="344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41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65172" y="2603500"/>
            <a:ext cx="2318328" cy="2565400"/>
          </a:xfrm>
        </p:spPr>
        <p:txBody>
          <a:bodyPr/>
          <a:lstStyle/>
          <a:p>
            <a:r>
              <a:rPr lang="de-DE" dirty="0" err="1" smtClean="0">
                <a:latin typeface="Century Schoolbook" panose="02040604050505020304" pitchFamily="18" charset="0"/>
              </a:rPr>
              <a:t>Workpackage</a:t>
            </a:r>
            <a:r>
              <a:rPr lang="de-DE" dirty="0" smtClean="0">
                <a:latin typeface="Century Schoolbook" panose="02040604050505020304" pitchFamily="18" charset="0"/>
              </a:rPr>
              <a:t> 3 </a:t>
            </a:r>
            <a:r>
              <a:rPr lang="de-DE" dirty="0" err="1" smtClean="0">
                <a:latin typeface="Century Schoolbook" panose="02040604050505020304" pitchFamily="18" charset="0"/>
              </a:rPr>
              <a:t>outputs</a:t>
            </a:r>
            <a:r>
              <a:rPr lang="de-DE" dirty="0" smtClean="0">
                <a:latin typeface="Century Schoolbook" panose="02040604050505020304" pitchFamily="18" charset="0"/>
              </a:rPr>
              <a:t> </a:t>
            </a:r>
            <a:r>
              <a:rPr lang="de-DE" dirty="0" err="1" smtClean="0">
                <a:latin typeface="Century Schoolbook" panose="02040604050505020304" pitchFamily="18" charset="0"/>
              </a:rPr>
              <a:t>and</a:t>
            </a:r>
            <a:r>
              <a:rPr lang="de-DE" dirty="0" smtClean="0">
                <a:latin typeface="Century Schoolbook" panose="02040604050505020304" pitchFamily="18" charset="0"/>
              </a:rPr>
              <a:t> </a:t>
            </a:r>
            <a:r>
              <a:rPr lang="de-DE" dirty="0" err="1" smtClean="0">
                <a:latin typeface="Century Schoolbook" panose="02040604050505020304" pitchFamily="18" charset="0"/>
              </a:rPr>
              <a:t>results</a:t>
            </a:r>
            <a:r>
              <a:rPr lang="de-DE" dirty="0" smtClean="0">
                <a:latin typeface="Century Schoolbook" panose="02040604050505020304" pitchFamily="18" charset="0"/>
              </a:rPr>
              <a:t> </a:t>
            </a:r>
            <a:endParaRPr lang="de-AT" dirty="0">
              <a:latin typeface="Century Schoolbook" panose="020406040505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3</a:t>
            </a:fld>
            <a:endParaRPr lang="de-AT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95003" y="950026"/>
            <a:ext cx="6222669" cy="5771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│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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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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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 b="1" dirty="0">
                <a:latin typeface="Cambria" pitchFamily="18" charset="0"/>
              </a:rPr>
              <a:t>WP3 overview outputs- results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Font typeface="Arial Narrow" panose="020B0606020202030204" pitchFamily="34" charset="0"/>
              <a:buNone/>
            </a:pPr>
            <a:endParaRPr lang="en-US" sz="500" dirty="0" smtClean="0">
              <a:solidFill>
                <a:prstClr val="black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 Narrow" panose="020B0606020202030204" pitchFamily="34" charset="0"/>
              <a:buNone/>
            </a:pPr>
            <a:endParaRPr lang="en-US" sz="1720" b="1" u="sng" dirty="0" smtClean="0">
              <a:latin typeface="+mn-lt"/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Font typeface="Arial Narrow" panose="020B0606020202030204" pitchFamily="34" charset="0"/>
              <a:buNone/>
            </a:pPr>
            <a:endParaRPr lang="en-US" dirty="0" smtClean="0">
              <a:latin typeface="+mn-lt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arenBoth"/>
            </a:pPr>
            <a:endParaRPr lang="en-US" dirty="0" smtClean="0">
              <a:latin typeface="+mn-lt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arenBoth"/>
            </a:pPr>
            <a:endParaRPr lang="en-US" dirty="0" smtClean="0">
              <a:latin typeface="+mn-lt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arenBoth"/>
            </a:pPr>
            <a:endParaRPr lang="en-US" dirty="0" smtClean="0">
              <a:latin typeface="+mn-lt"/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Font typeface="Arial Narrow" panose="020B0606020202030204" pitchFamily="34" charset="0"/>
              <a:buNone/>
            </a:pPr>
            <a:endParaRPr lang="en-US" sz="2800" dirty="0" smtClean="0">
              <a:latin typeface="+mn-lt"/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Font typeface="Arial Narrow" panose="020B0606020202030204" pitchFamily="34" charset="0"/>
              <a:buNone/>
            </a:pPr>
            <a:endParaRPr lang="en-US" sz="1000" b="1" u="sng" dirty="0" smtClean="0">
              <a:latin typeface="+mn-lt"/>
            </a:endParaRP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9632543"/>
              </p:ext>
            </p:extLst>
          </p:nvPr>
        </p:nvGraphicFramePr>
        <p:xfrm>
          <a:off x="201878" y="1537362"/>
          <a:ext cx="6020791" cy="49396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98134"/>
                <a:gridCol w="5022657"/>
              </a:tblGrid>
              <a:tr h="424568">
                <a:tc>
                  <a:txBody>
                    <a:bodyPr/>
                    <a:lstStyle/>
                    <a:p>
                      <a:r>
                        <a:rPr lang="en-US" sz="2200" b="1" noProof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WP</a:t>
                      </a:r>
                      <a:r>
                        <a:rPr lang="en-US" sz="2200" b="1" baseline="0" noProof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 3 </a:t>
                      </a:r>
                      <a:endParaRPr lang="en-US" sz="2200" b="1" noProof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28" marR="91428" marT="45725" marB="45725" anchor="ctr"/>
                </a:tc>
                <a:tc>
                  <a:txBody>
                    <a:bodyPr/>
                    <a:lstStyle/>
                    <a:p>
                      <a:r>
                        <a:rPr lang="en-US" altLang="de-DE" sz="1600" b="1" kern="1200" noProof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Outputs / results</a:t>
                      </a:r>
                      <a:endParaRPr lang="en-US" sz="1600" b="1" kern="1200" noProof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91428" marR="91428" marT="45725" marB="45725" anchor="ctr"/>
                </a:tc>
              </a:tr>
              <a:tr h="366704"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output</a:t>
                      </a:r>
                      <a:endParaRPr lang="de-AT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28" marR="91428" marT="45725" marB="4572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de-DE" sz="16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Guideline about transnational mapping approach</a:t>
                      </a:r>
                    </a:p>
                  </a:txBody>
                  <a:tcPr marL="91428" marR="91428" marT="45725" marB="45725" anchor="ctr"/>
                </a:tc>
              </a:tr>
              <a:tr h="366704"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output</a:t>
                      </a:r>
                      <a:r>
                        <a:rPr lang="de-DE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endParaRPr lang="de-AT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28" marR="91428" marT="45725" marB="4572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de-DE" sz="16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Local reports covering all aspects related to RES</a:t>
                      </a:r>
                    </a:p>
                  </a:txBody>
                  <a:tcPr marL="91428" marR="91428" marT="45725" marB="45725" anchor="ctr"/>
                </a:tc>
              </a:tr>
              <a:tr h="727823"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output</a:t>
                      </a:r>
                      <a:endParaRPr lang="de-AT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28" marR="91428" marT="45725" marB="457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kern="120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Transnational Comparison</a:t>
                      </a:r>
                      <a:r>
                        <a:rPr lang="en-GB" sz="1600" kern="1200" baseline="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report on RES  potential</a:t>
                      </a:r>
                    </a:p>
                    <a:p>
                      <a:pPr algn="l"/>
                      <a:r>
                        <a:rPr lang="en-GB" sz="1600" kern="120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&amp; socio economic</a:t>
                      </a:r>
                      <a:r>
                        <a:rPr lang="en-GB" sz="1600" kern="1200" baseline="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&amp; e</a:t>
                      </a:r>
                      <a:r>
                        <a:rPr lang="en-GB" sz="1600" kern="120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nvironmental analysis of territories involved</a:t>
                      </a:r>
                      <a:endParaRPr lang="en-GB" altLang="de-DE" sz="1600" kern="1200" noProof="0" dirty="0" smtClean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1428" marR="91428" marT="45725" marB="45725" anchor="ctr"/>
                </a:tc>
              </a:tr>
              <a:tr h="9401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output</a:t>
                      </a:r>
                      <a:endParaRPr lang="de-AT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28" marR="91428" marT="45725" marB="457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altLang="de-DE" sz="16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Decision Support System (DSS) </a:t>
                      </a:r>
                      <a:r>
                        <a:rPr lang="en-GB" altLang="de-DE" sz="16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for </a:t>
                      </a:r>
                      <a:r>
                        <a:rPr lang="en-GB" sz="1600" kern="120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supporting partners to structure and assess the sustainability and feasibility of strategies of local development based on RES implementation projects</a:t>
                      </a:r>
                      <a:endParaRPr lang="en-GB" altLang="de-DE" sz="1600" kern="1200" noProof="0" dirty="0" smtClean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1428" marR="91428" marT="45725" marB="45725" anchor="ctr"/>
                </a:tc>
              </a:tr>
              <a:tr h="727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result</a:t>
                      </a:r>
                      <a:endParaRPr lang="de-AT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28" marR="91428" marT="45725" marB="45725" anchor="ctr"/>
                </a:tc>
                <a:tc>
                  <a:txBody>
                    <a:bodyPr/>
                    <a:lstStyle/>
                    <a:p>
                      <a:r>
                        <a:rPr lang="de-AT" sz="16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Set of </a:t>
                      </a:r>
                      <a:r>
                        <a:rPr lang="en-GB" sz="1600" kern="120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scenarios on RES potential and</a:t>
                      </a:r>
                      <a:r>
                        <a:rPr lang="en-GB" sz="1600" kern="1200" baseline="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socioeconomic and environmental impacts on territories available by the involved administrations after using the DSS</a:t>
                      </a:r>
                      <a:endParaRPr lang="en-GB" sz="1600" kern="1200" noProof="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1428" marR="91428" marT="45725" marB="45725" anchor="ctr"/>
                </a:tc>
              </a:tr>
              <a:tr h="727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result</a:t>
                      </a:r>
                      <a:endParaRPr lang="de-AT" sz="16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28" marR="91428" marT="45725" marB="45725" anchor="ctr"/>
                </a:tc>
                <a:tc>
                  <a:txBody>
                    <a:bodyPr/>
                    <a:lstStyle/>
                    <a:p>
                      <a:r>
                        <a:rPr lang="en-GB" sz="1600" kern="120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TERRE's Transnational model related to the sustainable</a:t>
                      </a:r>
                      <a:r>
                        <a:rPr lang="en-GB" sz="1600" kern="1200" baseline="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exploitation of RES as engine for the local</a:t>
                      </a:r>
                      <a:r>
                        <a:rPr lang="en-GB" sz="1600" kern="1200" baseline="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noProof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development (to be used as driver for the preparation of the local plans </a:t>
                      </a:r>
                      <a:r>
                        <a:rPr lang="de-AT" sz="16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in WP4)</a:t>
                      </a:r>
                      <a:endParaRPr lang="en-GB" altLang="de-DE" sz="1600" kern="1200" dirty="0" smtClean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1428" marR="91428" marT="45725" marB="457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23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2325" y="2603500"/>
            <a:ext cx="2270414" cy="2565400"/>
          </a:xfrm>
        </p:spPr>
        <p:txBody>
          <a:bodyPr/>
          <a:lstStyle/>
          <a:p>
            <a:r>
              <a:rPr lang="de-DE" dirty="0">
                <a:latin typeface="Century Schoolbook" panose="02040604050505020304" pitchFamily="18" charset="0"/>
              </a:rPr>
              <a:t>Transnational </a:t>
            </a:r>
            <a:r>
              <a:rPr lang="de-DE" dirty="0" err="1">
                <a:latin typeface="Century Schoolbook" panose="02040604050505020304" pitchFamily="18" charset="0"/>
              </a:rPr>
              <a:t>Comparison</a:t>
            </a:r>
            <a:r>
              <a:rPr lang="de-DE" dirty="0">
                <a:latin typeface="Century Schoolbook" panose="02040604050505020304" pitchFamily="18" charset="0"/>
              </a:rPr>
              <a:t> of RES </a:t>
            </a:r>
            <a:r>
              <a:rPr lang="de-DE" dirty="0" err="1">
                <a:latin typeface="Century Schoolbook" panose="02040604050505020304" pitchFamily="18" charset="0"/>
              </a:rPr>
              <a:t>potentials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003" y="950026"/>
            <a:ext cx="6222669" cy="5771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b="1" dirty="0">
                <a:latin typeface="Cambria" pitchFamily="18" charset="0"/>
              </a:rPr>
              <a:t>WP3 Analysis of renewable energy potential of functional areas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720" b="1" u="sng" dirty="0" smtClean="0">
              <a:latin typeface="+mn-lt"/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endParaRPr lang="en-US" dirty="0">
              <a:latin typeface="+mn-lt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arenBoth"/>
            </a:pPr>
            <a:endParaRPr lang="en-US" dirty="0" smtClean="0">
              <a:latin typeface="+mn-lt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arenBoth"/>
            </a:pPr>
            <a:endParaRPr lang="en-US" dirty="0">
              <a:latin typeface="+mn-lt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arenBoth"/>
            </a:pPr>
            <a:endParaRPr lang="en-US" dirty="0" smtClean="0">
              <a:latin typeface="+mn-lt"/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endParaRPr lang="en-US" sz="2800" dirty="0" smtClean="0">
              <a:latin typeface="+mn-lt"/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endParaRPr lang="en-US" sz="1000" b="1" u="sng" dirty="0" smtClean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422324" y="6368226"/>
            <a:ext cx="2178050" cy="365125"/>
          </a:xfrm>
        </p:spPr>
        <p:txBody>
          <a:bodyPr/>
          <a:lstStyle/>
          <a:p>
            <a:fld id="{738F8379-EDB3-43DB-8A72-6CDE019C86D2}" type="slidenum">
              <a:rPr lang="de-AT" smtClean="0"/>
              <a:t>4</a:t>
            </a:fld>
            <a:endParaRPr lang="de-A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" y="1741352"/>
            <a:ext cx="4797633" cy="414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0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2325" y="2603500"/>
            <a:ext cx="2270414" cy="2565400"/>
          </a:xfrm>
        </p:spPr>
        <p:txBody>
          <a:bodyPr/>
          <a:lstStyle/>
          <a:p>
            <a:r>
              <a:rPr lang="de-AT" dirty="0" err="1" smtClean="0">
                <a:latin typeface="Century Schoolbook" panose="02040604050505020304" pitchFamily="18" charset="0"/>
              </a:rPr>
              <a:t>Workpackage</a:t>
            </a:r>
            <a:r>
              <a:rPr lang="de-AT" dirty="0" smtClean="0">
                <a:latin typeface="Century Schoolbook" panose="02040604050505020304" pitchFamily="18" charset="0"/>
              </a:rPr>
              <a:t> 3 </a:t>
            </a:r>
            <a:r>
              <a:rPr lang="de-AT" dirty="0" err="1" smtClean="0">
                <a:latin typeface="Century Schoolbook" panose="02040604050505020304" pitchFamily="18" charset="0"/>
              </a:rPr>
              <a:t>Step</a:t>
            </a:r>
            <a:r>
              <a:rPr lang="de-AT" dirty="0" smtClean="0">
                <a:latin typeface="Century Schoolbook" panose="02040604050505020304" pitchFamily="18" charset="0"/>
              </a:rPr>
              <a:t> 1</a:t>
            </a:r>
            <a:endParaRPr lang="de-AT" dirty="0">
              <a:latin typeface="Century Schoolbook" panose="020406040505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5</a:t>
            </a:fld>
            <a:endParaRPr lang="de-AT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71253" y="914401"/>
            <a:ext cx="6222669" cy="5771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│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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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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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b="1" dirty="0">
                <a:latin typeface="Cambria" pitchFamily="18" charset="0"/>
              </a:rPr>
              <a:t>WP3 </a:t>
            </a:r>
            <a:r>
              <a:rPr lang="en-US" sz="2600" b="1" dirty="0" smtClean="0">
                <a:latin typeface="Cambria" pitchFamily="18" charset="0"/>
              </a:rPr>
              <a:t>– Step 1 Guideline for RES analysis in the project areas</a:t>
            </a:r>
            <a:endParaRPr lang="en-US" sz="2600" b="1" dirty="0">
              <a:latin typeface="Cambria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400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 u="sng" dirty="0">
                <a:latin typeface="+mn-lt"/>
              </a:rPr>
              <a:t>Guideline based on 5 questions: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500" dirty="0">
              <a:latin typeface="+mn-lt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n-US" sz="1800" dirty="0">
                <a:latin typeface="+mn-lt"/>
              </a:rPr>
              <a:t>What is the available theoretical renewable energy potential from different sources in each pilot area?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n-US" sz="1800" dirty="0">
                <a:latin typeface="+mn-lt"/>
              </a:rPr>
              <a:t>What is the RES potential already in use? </a:t>
            </a:r>
            <a:r>
              <a:rPr lang="en-US" sz="1800" dirty="0" smtClean="0">
                <a:latin typeface="+mn-lt"/>
              </a:rPr>
              <a:t>Are there any conflicts or barriers arisen from current uses?</a:t>
            </a:r>
            <a:endParaRPr lang="en-US" sz="1800" dirty="0">
              <a:latin typeface="+mn-lt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n-US" sz="1800" dirty="0" smtClean="0">
                <a:latin typeface="+mn-lt"/>
              </a:rPr>
              <a:t>What </a:t>
            </a:r>
            <a:r>
              <a:rPr lang="en-US" sz="1800" dirty="0">
                <a:latin typeface="+mn-lt"/>
              </a:rPr>
              <a:t>is the </a:t>
            </a:r>
            <a:r>
              <a:rPr lang="en-US" sz="1800" dirty="0" smtClean="0">
                <a:latin typeface="+mn-lt"/>
              </a:rPr>
              <a:t>remaining/realizable </a:t>
            </a:r>
            <a:r>
              <a:rPr lang="en-US" sz="1800" dirty="0">
                <a:latin typeface="+mn-lt"/>
              </a:rPr>
              <a:t>potential?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n-US" sz="1800" dirty="0">
                <a:latin typeface="+mn-lt"/>
              </a:rPr>
              <a:t>What are the </a:t>
            </a:r>
            <a:r>
              <a:rPr lang="en-US" sz="1800" dirty="0" smtClean="0">
                <a:latin typeface="+mn-lt"/>
              </a:rPr>
              <a:t>characteristics of </a:t>
            </a:r>
            <a:r>
              <a:rPr lang="en-US" sz="1800" dirty="0">
                <a:latin typeface="+mn-lt"/>
              </a:rPr>
              <a:t>the areas (environmental and landscape </a:t>
            </a:r>
            <a:r>
              <a:rPr lang="en-US" sz="1800" dirty="0" smtClean="0">
                <a:latin typeface="+mn-lt"/>
              </a:rPr>
              <a:t>dynamics)? </a:t>
            </a:r>
            <a:endParaRPr lang="en-US" sz="1800" dirty="0">
              <a:latin typeface="+mn-lt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n-US" sz="1800" dirty="0">
                <a:latin typeface="+mn-lt"/>
              </a:rPr>
              <a:t>Who is involved in the RES process? Who is producing </a:t>
            </a:r>
            <a:r>
              <a:rPr lang="en-US" sz="1800" dirty="0" smtClean="0">
                <a:latin typeface="+mn-lt"/>
              </a:rPr>
              <a:t>RES and affected </a:t>
            </a:r>
            <a:r>
              <a:rPr lang="en-US" sz="1800" dirty="0">
                <a:latin typeface="+mn-lt"/>
              </a:rPr>
              <a:t>by RES production? Who might be involved in RES? (stakeholders and target groups</a:t>
            </a:r>
            <a:r>
              <a:rPr lang="en-US" sz="1800" dirty="0" smtClean="0">
                <a:latin typeface="+mn-lt"/>
              </a:rPr>
              <a:t>)</a:t>
            </a:r>
            <a:endParaRPr lang="en-US" sz="1800" b="1" u="sng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024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57950" y="2603500"/>
            <a:ext cx="2234788" cy="2565400"/>
          </a:xfrm>
        </p:spPr>
        <p:txBody>
          <a:bodyPr/>
          <a:lstStyle/>
          <a:p>
            <a:r>
              <a:rPr lang="de-AT" dirty="0" err="1" smtClean="0">
                <a:latin typeface="Century Schoolbook" panose="02040604050505020304" pitchFamily="18" charset="0"/>
              </a:rPr>
              <a:t>Workpackage</a:t>
            </a:r>
            <a:r>
              <a:rPr lang="de-AT" dirty="0" smtClean="0">
                <a:latin typeface="Century Schoolbook" panose="02040604050505020304" pitchFamily="18" charset="0"/>
              </a:rPr>
              <a:t> 3 </a:t>
            </a:r>
            <a:r>
              <a:rPr lang="de-AT" dirty="0" err="1" smtClean="0">
                <a:latin typeface="Century Schoolbook" panose="02040604050505020304" pitchFamily="18" charset="0"/>
              </a:rPr>
              <a:t>Step</a:t>
            </a:r>
            <a:r>
              <a:rPr lang="de-AT" dirty="0" smtClean="0">
                <a:latin typeface="Century Schoolbook" panose="02040604050505020304" pitchFamily="18" charset="0"/>
              </a:rPr>
              <a:t> 2/3</a:t>
            </a:r>
            <a:endParaRPr lang="de-AT" dirty="0">
              <a:latin typeface="Century Schoolbook" panose="02040604050505020304" pitchFamily="18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6</a:t>
            </a:fld>
            <a:endParaRPr lang="de-AT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95003" y="938151"/>
            <a:ext cx="6222669" cy="5771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│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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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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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b="1" dirty="0">
                <a:latin typeface="Cambria" pitchFamily="18" charset="0"/>
              </a:rPr>
              <a:t>WP3 </a:t>
            </a:r>
            <a:r>
              <a:rPr lang="en-US" sz="2600" b="1" dirty="0" smtClean="0">
                <a:latin typeface="Cambria" pitchFamily="18" charset="0"/>
              </a:rPr>
              <a:t>– Step 2 / 3 RES Database and Local Reports of the territories</a:t>
            </a:r>
            <a:endParaRPr lang="en-US" sz="2600" b="1" dirty="0">
              <a:latin typeface="Cambria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800" dirty="0" smtClean="0">
              <a:solidFill>
                <a:prstClr val="black"/>
              </a:solidFill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500" dirty="0" smtClean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50" dirty="0">
              <a:latin typeface="+mn-lt"/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37062"/>
              </p:ext>
            </p:extLst>
          </p:nvPr>
        </p:nvGraphicFramePr>
        <p:xfrm>
          <a:off x="158337" y="1907639"/>
          <a:ext cx="6096000" cy="47641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2105"/>
                <a:gridCol w="3311895"/>
                <a:gridCol w="2032000"/>
              </a:tblGrid>
              <a:tr h="370840">
                <a:tc grid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in </a:t>
                      </a:r>
                      <a:r>
                        <a:rPr lang="de-DE" sz="16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de-DE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following</a:t>
                      </a:r>
                      <a:r>
                        <a:rPr lang="de-DE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de-DE" sz="1600" dirty="0" err="1" smtClean="0">
                          <a:effectLst/>
                        </a:rPr>
                        <a:t>rojectr</a:t>
                      </a:r>
                      <a:r>
                        <a:rPr lang="hr-HR" sz="1600" dirty="0" smtClean="0">
                          <a:effectLst/>
                        </a:rPr>
                        <a:t>egion</a:t>
                      </a:r>
                      <a:r>
                        <a:rPr lang="de-DE" sz="1600" dirty="0" smtClean="0">
                          <a:effectLst/>
                        </a:rPr>
                        <a:t>s</a:t>
                      </a:r>
                      <a:endParaRPr lang="de-AT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Province of Rimini (IT) (LP)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Alta Valmarecchia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Province of Rovigo (IT)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Rovigo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3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Municipality of Újszilvás (HU) (PP 3)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Ujszilvas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41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4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Szolnok (HU) (PP4)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Szolnok 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EEE</a:t>
                      </a:r>
                      <a:r>
                        <a:rPr lang="de-DE" sz="1200" baseline="0" dirty="0" smtClean="0">
                          <a:effectLst/>
                        </a:rPr>
                        <a:t> </a:t>
                      </a:r>
                      <a:r>
                        <a:rPr lang="hr-HR" sz="1200" dirty="0" smtClean="0">
                          <a:effectLst/>
                        </a:rPr>
                        <a:t>(AUT</a:t>
                      </a:r>
                      <a:r>
                        <a:rPr lang="hr-HR" sz="1200" dirty="0">
                          <a:effectLst/>
                        </a:rPr>
                        <a:t>) (PP6 </a:t>
                      </a:r>
                      <a:r>
                        <a:rPr lang="hr-HR" sz="1200" dirty="0" smtClean="0">
                          <a:effectLst/>
                        </a:rPr>
                        <a:t>)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Burgenland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6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TOB </a:t>
                      </a:r>
                      <a:r>
                        <a:rPr lang="hr-HR" sz="1200" dirty="0">
                          <a:effectLst/>
                        </a:rPr>
                        <a:t>(AUT) (</a:t>
                      </a:r>
                      <a:r>
                        <a:rPr lang="hr-HR" sz="1200" dirty="0" smtClean="0">
                          <a:effectLst/>
                        </a:rPr>
                        <a:t>PP5</a:t>
                      </a:r>
                      <a:r>
                        <a:rPr lang="hr-HR" sz="1200" dirty="0">
                          <a:effectLst/>
                        </a:rPr>
                        <a:t>)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Burgenland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7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Odorheiu Scuiesc (RO)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Odorheiu Secuiesc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8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Municipality Dimitovgrad (BG) (PP9)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Dimitovgrad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9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Centre for Sustainable Rural Development Kranj (SLO)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 </a:t>
                      </a:r>
                      <a:r>
                        <a:rPr lang="de-DE" sz="1200" dirty="0" err="1" smtClean="0">
                          <a:effectLst/>
                        </a:rPr>
                        <a:t>Gorenjska</a:t>
                      </a:r>
                      <a:r>
                        <a:rPr lang="de-DE" sz="1200" dirty="0" smtClean="0">
                          <a:effectLst/>
                        </a:rPr>
                        <a:t> Region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10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IRENA (HR) (IPA 1)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Istria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11</a:t>
                      </a:r>
                      <a:endParaRPr lang="de-A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LIR (Bosnia-Herzegovina) (IPA 2)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Republika Srbska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Chamber of Commerce and Industry of Tirana (Albania)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Tirana</a:t>
                      </a:r>
                      <a:endParaRPr lang="de-A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8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>
                <a:latin typeface="Century Schoolbook" panose="02040604050505020304" pitchFamily="18" charset="0"/>
              </a:rPr>
              <a:t>Workpackage</a:t>
            </a:r>
            <a:r>
              <a:rPr lang="de-AT" dirty="0" smtClean="0">
                <a:latin typeface="Century Schoolbook" panose="02040604050505020304" pitchFamily="18" charset="0"/>
              </a:rPr>
              <a:t> 3 </a:t>
            </a:r>
            <a:r>
              <a:rPr lang="de-AT" dirty="0" err="1" smtClean="0">
                <a:latin typeface="Century Schoolbook" panose="02040604050505020304" pitchFamily="18" charset="0"/>
              </a:rPr>
              <a:t>Step</a:t>
            </a:r>
            <a:r>
              <a:rPr lang="de-AT" dirty="0" smtClean="0">
                <a:latin typeface="Century Schoolbook" panose="02040604050505020304" pitchFamily="18" charset="0"/>
              </a:rPr>
              <a:t> 2/3</a:t>
            </a:r>
            <a:endParaRPr lang="de-AT" dirty="0">
              <a:latin typeface="Century Schoolbook" panose="020406040505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7</a:t>
            </a:fld>
            <a:endParaRPr lang="de-AT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95003" y="938151"/>
            <a:ext cx="6222669" cy="5771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│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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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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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b="1" dirty="0">
                <a:latin typeface="Cambria" pitchFamily="18" charset="0"/>
              </a:rPr>
              <a:t>WP3 </a:t>
            </a:r>
            <a:r>
              <a:rPr lang="en-US" sz="2600" b="1" dirty="0" smtClean="0">
                <a:latin typeface="Cambria" pitchFamily="18" charset="0"/>
              </a:rPr>
              <a:t>– Step 2 / 3 RES Database and Local Reports of the territories</a:t>
            </a:r>
            <a:endParaRPr lang="en-US" sz="2600" b="1" dirty="0">
              <a:latin typeface="Cambria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800" dirty="0" smtClean="0">
              <a:solidFill>
                <a:prstClr val="black"/>
              </a:solidFill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500" dirty="0" smtClean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50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7" y="1795265"/>
            <a:ext cx="5760640" cy="408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06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>
                <a:latin typeface="Century Schoolbook" panose="02040604050505020304" pitchFamily="18" charset="0"/>
              </a:rPr>
              <a:t>Step</a:t>
            </a:r>
            <a:r>
              <a:rPr lang="de-AT" dirty="0" smtClean="0">
                <a:latin typeface="Century Schoolbook" panose="02040604050505020304" pitchFamily="18" charset="0"/>
              </a:rPr>
              <a:t> 4</a:t>
            </a:r>
            <a:br>
              <a:rPr lang="de-AT" dirty="0" smtClean="0">
                <a:latin typeface="Century Schoolbook" panose="02040604050505020304" pitchFamily="18" charset="0"/>
              </a:rPr>
            </a:br>
            <a:r>
              <a:rPr lang="de-AT" dirty="0" smtClean="0">
                <a:latin typeface="Century Schoolbook" panose="02040604050505020304" pitchFamily="18" charset="0"/>
              </a:rPr>
              <a:t>Transnational </a:t>
            </a:r>
            <a:r>
              <a:rPr lang="de-AT" dirty="0" err="1">
                <a:latin typeface="Century Schoolbook" panose="02040604050505020304" pitchFamily="18" charset="0"/>
              </a:rPr>
              <a:t>Comparison</a:t>
            </a:r>
            <a:r>
              <a:rPr lang="de-AT" dirty="0">
                <a:latin typeface="Century Schoolbook" panose="02040604050505020304" pitchFamily="18" charset="0"/>
              </a:rPr>
              <a:t> Report 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8</a:t>
            </a:fld>
            <a:endParaRPr lang="de-AT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251681532"/>
              </p:ext>
            </p:extLst>
          </p:nvPr>
        </p:nvGraphicFramePr>
        <p:xfrm>
          <a:off x="106878" y="771896"/>
          <a:ext cx="6139543" cy="5937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78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>
                <a:latin typeface="Century Schoolbook" panose="02040604050505020304" pitchFamily="18" charset="0"/>
              </a:rPr>
              <a:t>Step</a:t>
            </a:r>
            <a:r>
              <a:rPr lang="de-AT" dirty="0" smtClean="0">
                <a:latin typeface="Century Schoolbook" panose="02040604050505020304" pitchFamily="18" charset="0"/>
              </a:rPr>
              <a:t> 4</a:t>
            </a:r>
            <a:br>
              <a:rPr lang="de-AT" dirty="0" smtClean="0">
                <a:latin typeface="Century Schoolbook" panose="02040604050505020304" pitchFamily="18" charset="0"/>
              </a:rPr>
            </a:br>
            <a:r>
              <a:rPr lang="de-AT" dirty="0" smtClean="0">
                <a:latin typeface="Century Schoolbook" panose="02040604050505020304" pitchFamily="18" charset="0"/>
              </a:rPr>
              <a:t>Transnational </a:t>
            </a:r>
            <a:r>
              <a:rPr lang="de-AT" dirty="0" err="1" smtClean="0">
                <a:latin typeface="Century Schoolbook" panose="02040604050505020304" pitchFamily="18" charset="0"/>
              </a:rPr>
              <a:t>Comparison</a:t>
            </a:r>
            <a:r>
              <a:rPr lang="de-AT" dirty="0" smtClean="0">
                <a:latin typeface="Century Schoolbook" panose="02040604050505020304" pitchFamily="18" charset="0"/>
              </a:rPr>
              <a:t> Report </a:t>
            </a:r>
            <a:endParaRPr lang="de-AT" dirty="0">
              <a:latin typeface="Century Schoolbook" panose="020406040505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8379-EDB3-43DB-8A72-6CDE019C86D2}" type="slidenum">
              <a:rPr lang="de-AT" smtClean="0"/>
              <a:t>9</a:t>
            </a:fld>
            <a:endParaRPr lang="de-AT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06878" y="938151"/>
            <a:ext cx="6139543" cy="5771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│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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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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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b="1" dirty="0">
                <a:latin typeface="Cambria" pitchFamily="18" charset="0"/>
              </a:rPr>
              <a:t>WP3 </a:t>
            </a:r>
            <a:r>
              <a:rPr lang="en-US" sz="2600" b="1" dirty="0" smtClean="0">
                <a:latin typeface="Cambria" pitchFamily="18" charset="0"/>
              </a:rPr>
              <a:t>–SEE Transnational Comparison Report</a:t>
            </a:r>
            <a:endParaRPr lang="en-US" sz="2600" b="1" dirty="0">
              <a:latin typeface="Cambria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500" dirty="0" smtClean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smtClean="0">
                <a:latin typeface="+mn-lt"/>
              </a:rPr>
              <a:t>Results: Main potentials in the SEE TERRE project regions </a:t>
            </a:r>
            <a:r>
              <a:rPr lang="en-US" sz="1800" dirty="0">
                <a:latin typeface="+mn-lt"/>
              </a:rPr>
              <a:t>are </a:t>
            </a:r>
            <a:r>
              <a:rPr lang="en-US" sz="1800" dirty="0" smtClean="0">
                <a:latin typeface="+mn-lt"/>
              </a:rPr>
              <a:t>in </a:t>
            </a:r>
            <a:r>
              <a:rPr lang="en-US" sz="1800" dirty="0">
                <a:latin typeface="+mn-lt"/>
              </a:rPr>
              <a:t>the field of agriculture, forestry and solar energy </a:t>
            </a:r>
            <a:endParaRPr lang="en-US" sz="1800" dirty="0" smtClean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dirty="0" smtClean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800" dirty="0" smtClean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+mn-lt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8" y="2563971"/>
            <a:ext cx="6139543" cy="3183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3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906</Words>
  <Application>Microsoft Office PowerPoint</Application>
  <PresentationFormat>Bildschirmpräsentation (4:3)</PresentationFormat>
  <Paragraphs>174</Paragraphs>
  <Slides>17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Office Theme</vt:lpstr>
      <vt:lpstr>TERRE  TERritory, eneRgy &amp; Employment  </vt:lpstr>
      <vt:lpstr>Workpackage 3 contents</vt:lpstr>
      <vt:lpstr>Workpackage 3 outputs and results </vt:lpstr>
      <vt:lpstr>Transnational Comparison of RES potentials</vt:lpstr>
      <vt:lpstr>Workpackage 3 Step 1</vt:lpstr>
      <vt:lpstr>Workpackage 3 Step 2/3</vt:lpstr>
      <vt:lpstr>Workpackage 3 Step 2/3</vt:lpstr>
      <vt:lpstr>Step 4 Transnational Comparison Report </vt:lpstr>
      <vt:lpstr>Step 4 Transnational Comparison Report </vt:lpstr>
      <vt:lpstr>Step 4 Transnational Comparison Report </vt:lpstr>
      <vt:lpstr>Step 4 Transnational Comparison Report </vt:lpstr>
      <vt:lpstr>Step 4 Transnational Comparison Report </vt:lpstr>
      <vt:lpstr>Step 4 Transnational Comparison Report </vt:lpstr>
      <vt:lpstr>Set of Scenarios</vt:lpstr>
      <vt:lpstr>Set of Scenarios</vt:lpstr>
      <vt:lpstr>Results / further steps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ECOENERGYLAND</dc:title>
  <dc:creator>sebastian</dc:creator>
  <cp:lastModifiedBy>Joachim Hacker</cp:lastModifiedBy>
  <cp:revision>152</cp:revision>
  <cp:lastPrinted>2014-11-26T09:08:54Z</cp:lastPrinted>
  <dcterms:created xsi:type="dcterms:W3CDTF">2014-05-16T13:05:18Z</dcterms:created>
  <dcterms:modified xsi:type="dcterms:W3CDTF">2014-11-26T09:09:08Z</dcterms:modified>
</cp:coreProperties>
</file>